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2"/>
  </p:sldMasterIdLst>
  <p:notesMasterIdLst>
    <p:notesMasterId r:id="rId5"/>
  </p:notesMasterIdLst>
  <p:handoutMasterIdLst>
    <p:handoutMasterId r:id="rId6"/>
  </p:handoutMasterIdLst>
  <p:sldIdLst>
    <p:sldId id="263" r:id="rId3"/>
    <p:sldId id="262" r:id="rId4"/>
  </p:sldIdLst>
  <p:sldSz cx="10058400" cy="77724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448">
          <p15:clr>
            <a:srgbClr val="A4A3A4"/>
          </p15:clr>
        </p15:guide>
        <p15:guide id="2" pos="3168">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6" autoAdjust="0"/>
    <p:restoredTop sz="94660"/>
  </p:normalViewPr>
  <p:slideViewPr>
    <p:cSldViewPr snapToGrid="0">
      <p:cViewPr varScale="1">
        <p:scale>
          <a:sx n="60" d="100"/>
          <a:sy n="60" d="100"/>
        </p:scale>
        <p:origin x="1458" y="84"/>
      </p:cViewPr>
      <p:guideLst>
        <p:guide orient="horz" pos="2448"/>
        <p:guide pos="3168"/>
      </p:guideLst>
    </p:cSldViewPr>
  </p:slideViewPr>
  <p:notesTextViewPr>
    <p:cViewPr>
      <p:scale>
        <a:sx n="3" d="2"/>
        <a:sy n="3" d="2"/>
      </p:scale>
      <p:origin x="0" y="0"/>
    </p:cViewPr>
  </p:notesTextViewPr>
  <p:notesViewPr>
    <p:cSldViewPr snapToGrid="0">
      <p:cViewPr varScale="1">
        <p:scale>
          <a:sx n="95" d="100"/>
          <a:sy n="95" d="100"/>
        </p:scale>
        <p:origin x="3582"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presProps" Target="presProps.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handoutMaster" Target="handoutMasters/handoutMaster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38D6FE3C-34D8-4B4B-9273-D907B0A3B964}" type="datetimeFigureOut">
              <a:rPr lang="en-US"/>
              <a:pPr/>
              <a:t>8/28/2021</a:t>
            </a:fld>
            <a:endParaRPr/>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E169A89D-734B-4FAD-B6E7-2B864E72E489}" type="slidenum">
              <a:rPr/>
              <a:pPr/>
              <a:t>‹#›</a:t>
            </a:fld>
            <a:endParaRPr/>
          </a:p>
        </p:txBody>
      </p:sp>
    </p:spTree>
    <p:extLst>
      <p:ext uri="{BB962C8B-B14F-4D97-AF65-F5344CB8AC3E}">
        <p14:creationId xmlns:p14="http://schemas.microsoft.com/office/powerpoint/2010/main" val="291920367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1D0FF5F4-5691-49AF-9E16-FB22826F7264}" type="datetimeFigureOut">
              <a:rPr lang="en-US"/>
              <a:pPr/>
              <a:t>8/28/2021</a:t>
            </a:fld>
            <a:endParaRPr/>
          </a:p>
        </p:txBody>
      </p:sp>
      <p:sp>
        <p:nvSpPr>
          <p:cNvPr id="4" name="Slide Image Placeholder 3"/>
          <p:cNvSpPr>
            <a:spLocks noGrp="1" noRot="1" noChangeAspect="1"/>
          </p:cNvSpPr>
          <p:nvPr>
            <p:ph type="sldImg" idx="2"/>
          </p:nvPr>
        </p:nvSpPr>
        <p:spPr>
          <a:xfrm>
            <a:off x="1474788" y="1162050"/>
            <a:ext cx="4060825" cy="3136900"/>
          </a:xfrm>
          <a:prstGeom prst="rect">
            <a:avLst/>
          </a:prstGeom>
          <a:noFill/>
          <a:ln w="12700">
            <a:solidFill>
              <a:prstClr val="black"/>
            </a:solidFill>
          </a:ln>
        </p:spPr>
        <p:txBody>
          <a:bodyPr vert="horz" lIns="93177" tIns="46589" rIns="93177" bIns="46589" rtlCol="0" anchor="ctr"/>
          <a:lstStyle/>
          <a:p>
            <a:endParaRPr/>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t>Click to edit Master text styles</a:t>
            </a:r>
          </a:p>
          <a:p>
            <a:pPr lvl="1"/>
            <a:r>
              <a:t>Second level</a:t>
            </a:r>
          </a:p>
          <a:p>
            <a:pPr lvl="2"/>
            <a:r>
              <a:t>Third level</a:t>
            </a:r>
          </a:p>
          <a:p>
            <a:pPr lvl="3"/>
            <a:r>
              <a:t>Fourth level</a:t>
            </a:r>
          </a:p>
          <a:p>
            <a:pPr lvl="4"/>
            <a:r>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952A89D7-7603-4ECB-ADF6-F6CF2BE4F401}" type="slidenum">
              <a:rPr/>
              <a:pPr/>
              <a:t>‹#›</a:t>
            </a:fld>
            <a:endParaRPr/>
          </a:p>
        </p:txBody>
      </p:sp>
    </p:spTree>
    <p:extLst>
      <p:ext uri="{BB962C8B-B14F-4D97-AF65-F5344CB8AC3E}">
        <p14:creationId xmlns:p14="http://schemas.microsoft.com/office/powerpoint/2010/main" val="29258489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Outside Page">
    <p:spTree>
      <p:nvGrpSpPr>
        <p:cNvPr id="1" name=""/>
        <p:cNvGrpSpPr/>
        <p:nvPr/>
      </p:nvGrpSpPr>
      <p:grpSpPr>
        <a:xfrm>
          <a:off x="0" y="0"/>
          <a:ext cx="0" cy="0"/>
          <a:chOff x="0" y="0"/>
          <a:chExt cx="0" cy="0"/>
        </a:xfrm>
      </p:grpSpPr>
      <p:cxnSp>
        <p:nvCxnSpPr>
          <p:cNvPr id="3" name="Straight Connector 2"/>
          <p:cNvCxnSpPr/>
          <p:nvPr userDrawn="1"/>
        </p:nvCxnSpPr>
        <p:spPr>
          <a:xfrm>
            <a:off x="3291840" y="0"/>
            <a:ext cx="0" cy="7772400"/>
          </a:xfrm>
          <a:prstGeom prst="line">
            <a:avLst/>
          </a:prstGeom>
          <a:ln>
            <a:solidFill>
              <a:srgbClr val="C8C8C8"/>
            </a:solidFill>
            <a:prstDash val="dash"/>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6675120" y="0"/>
            <a:ext cx="0" cy="7772400"/>
          </a:xfrm>
          <a:prstGeom prst="line">
            <a:avLst/>
          </a:prstGeom>
          <a:ln>
            <a:solidFill>
              <a:srgbClr val="C8C8C8"/>
            </a:solidFill>
            <a:prstDash val="dash"/>
          </a:ln>
        </p:spPr>
        <p:style>
          <a:lnRef idx="1">
            <a:schemeClr val="accent1"/>
          </a:lnRef>
          <a:fillRef idx="0">
            <a:schemeClr val="accent1"/>
          </a:fillRef>
          <a:effectRef idx="0">
            <a:schemeClr val="accent1"/>
          </a:effectRef>
          <a:fontRef idx="minor">
            <a:schemeClr val="tx1"/>
          </a:fontRef>
        </p:style>
      </p:cxnSp>
      <p:sp>
        <p:nvSpPr>
          <p:cNvPr id="39" name="Rectangle 38"/>
          <p:cNvSpPr/>
          <p:nvPr userDrawn="1"/>
        </p:nvSpPr>
        <p:spPr>
          <a:xfrm>
            <a:off x="237744" y="457200"/>
            <a:ext cx="2816352" cy="18288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40"/>
          <p:cNvSpPr/>
          <p:nvPr userDrawn="1"/>
        </p:nvSpPr>
        <p:spPr>
          <a:xfrm>
            <a:off x="3575303" y="457200"/>
            <a:ext cx="2816352" cy="18288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41"/>
          <p:cNvSpPr/>
          <p:nvPr userDrawn="1"/>
        </p:nvSpPr>
        <p:spPr>
          <a:xfrm>
            <a:off x="6958584" y="457200"/>
            <a:ext cx="2816352" cy="18288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42"/>
          <p:cNvSpPr/>
          <p:nvPr userDrawn="1"/>
        </p:nvSpPr>
        <p:spPr>
          <a:xfrm>
            <a:off x="237744" y="3125662"/>
            <a:ext cx="2816352" cy="18288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43"/>
          <p:cNvSpPr/>
          <p:nvPr userDrawn="1"/>
        </p:nvSpPr>
        <p:spPr>
          <a:xfrm>
            <a:off x="237744" y="3305960"/>
            <a:ext cx="2816352" cy="393304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Rectangle 44"/>
          <p:cNvSpPr/>
          <p:nvPr userDrawn="1"/>
        </p:nvSpPr>
        <p:spPr>
          <a:xfrm>
            <a:off x="3575303" y="640080"/>
            <a:ext cx="2816352" cy="80594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Rectangle 49"/>
          <p:cNvSpPr/>
          <p:nvPr userDrawn="1"/>
        </p:nvSpPr>
        <p:spPr>
          <a:xfrm>
            <a:off x="3575303" y="5709684"/>
            <a:ext cx="2816352" cy="1529316"/>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Rectangle 52"/>
          <p:cNvSpPr/>
          <p:nvPr userDrawn="1"/>
        </p:nvSpPr>
        <p:spPr>
          <a:xfrm>
            <a:off x="6959473" y="5709684"/>
            <a:ext cx="2816352" cy="1529316"/>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Text Placeholder 21"/>
          <p:cNvSpPr>
            <a:spLocks noGrp="1"/>
          </p:cNvSpPr>
          <p:nvPr>
            <p:ph type="body" sz="quarter" idx="19" hasCustomPrompt="1"/>
          </p:nvPr>
        </p:nvSpPr>
        <p:spPr>
          <a:xfrm>
            <a:off x="502920" y="3403600"/>
            <a:ext cx="2286000" cy="3693886"/>
          </a:xfrm>
        </p:spPr>
        <p:txBody>
          <a:bodyPr lIns="0" tIns="0" rIns="0" bIns="0" anchor="t">
            <a:noAutofit/>
          </a:bodyPr>
          <a:lstStyle>
            <a:lvl1pPr marL="0" indent="0" algn="l">
              <a:lnSpc>
                <a:spcPct val="200000"/>
              </a:lnSpc>
              <a:spcBef>
                <a:spcPts val="1200"/>
              </a:spcBef>
              <a:spcAft>
                <a:spcPts val="0"/>
              </a:spcAft>
              <a:buNone/>
              <a:defRPr sz="1200" i="1">
                <a:solidFill>
                  <a:schemeClr val="bg1"/>
                </a:solidFill>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dirty="0"/>
              <a:t>Click to add text</a:t>
            </a:r>
          </a:p>
        </p:txBody>
      </p:sp>
      <p:sp>
        <p:nvSpPr>
          <p:cNvPr id="31" name="Text Placeholder 21"/>
          <p:cNvSpPr>
            <a:spLocks noGrp="1"/>
          </p:cNvSpPr>
          <p:nvPr>
            <p:ph type="body" sz="quarter" idx="20" hasCustomPrompt="1"/>
          </p:nvPr>
        </p:nvSpPr>
        <p:spPr>
          <a:xfrm>
            <a:off x="3840479" y="696686"/>
            <a:ext cx="2286000" cy="595085"/>
          </a:xfrm>
        </p:spPr>
        <p:txBody>
          <a:bodyPr lIns="0" tIns="0" rIns="0" bIns="0" anchor="b">
            <a:noAutofit/>
          </a:bodyPr>
          <a:lstStyle>
            <a:lvl1pPr marL="0" indent="0" algn="l">
              <a:lnSpc>
                <a:spcPct val="100000"/>
              </a:lnSpc>
              <a:spcBef>
                <a:spcPts val="0"/>
              </a:spcBef>
              <a:buNone/>
              <a:defRPr sz="1600" b="1">
                <a:solidFill>
                  <a:schemeClr val="bg1"/>
                </a:solidFill>
                <a:latin typeface="+mj-lt"/>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lang="en-US" dirty="0"/>
              <a:t>Heading text</a:t>
            </a:r>
            <a:endParaRPr dirty="0"/>
          </a:p>
        </p:txBody>
      </p:sp>
      <p:sp>
        <p:nvSpPr>
          <p:cNvPr id="33" name="Text Placeholder 21"/>
          <p:cNvSpPr>
            <a:spLocks noGrp="1"/>
          </p:cNvSpPr>
          <p:nvPr>
            <p:ph type="body" sz="quarter" idx="21" hasCustomPrompt="1"/>
          </p:nvPr>
        </p:nvSpPr>
        <p:spPr>
          <a:xfrm>
            <a:off x="7155180" y="1446028"/>
            <a:ext cx="2423160" cy="2308328"/>
          </a:xfrm>
        </p:spPr>
        <p:txBody>
          <a:bodyPr lIns="0" tIns="0" rIns="0" bIns="0" anchor="b">
            <a:noAutofit/>
          </a:bodyPr>
          <a:lstStyle>
            <a:lvl1pPr marL="0" indent="0" algn="l">
              <a:lnSpc>
                <a:spcPct val="90000"/>
              </a:lnSpc>
              <a:spcBef>
                <a:spcPts val="0"/>
              </a:spcBef>
              <a:buNone/>
              <a:defRPr sz="3800" b="1" baseline="0">
                <a:solidFill>
                  <a:schemeClr val="accent1"/>
                </a:solidFill>
                <a:latin typeface="+mj-lt"/>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lang="en-US" dirty="0"/>
              <a:t>Heading text</a:t>
            </a:r>
            <a:endParaRPr dirty="0"/>
          </a:p>
        </p:txBody>
      </p:sp>
      <p:sp>
        <p:nvSpPr>
          <p:cNvPr id="34" name="Text Placeholder 21"/>
          <p:cNvSpPr>
            <a:spLocks noGrp="1"/>
          </p:cNvSpPr>
          <p:nvPr>
            <p:ph type="body" sz="quarter" idx="22" hasCustomPrompt="1"/>
          </p:nvPr>
        </p:nvSpPr>
        <p:spPr>
          <a:xfrm>
            <a:off x="7155180" y="3997842"/>
            <a:ext cx="2423160" cy="616688"/>
          </a:xfrm>
        </p:spPr>
        <p:txBody>
          <a:bodyPr lIns="0" tIns="0" rIns="0" bIns="0" anchor="t">
            <a:noAutofit/>
          </a:bodyPr>
          <a:lstStyle>
            <a:lvl1pPr marL="0" indent="0" algn="l">
              <a:lnSpc>
                <a:spcPct val="100000"/>
              </a:lnSpc>
              <a:spcBef>
                <a:spcPts val="0"/>
              </a:spcBef>
              <a:buNone/>
              <a:defRPr sz="1800" b="1">
                <a:solidFill>
                  <a:schemeClr val="tx1"/>
                </a:solidFill>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lang="en-US" dirty="0"/>
              <a:t>Click to add text</a:t>
            </a:r>
            <a:endParaRPr dirty="0"/>
          </a:p>
        </p:txBody>
      </p:sp>
      <p:sp>
        <p:nvSpPr>
          <p:cNvPr id="18" name="Rectangle 17"/>
          <p:cNvSpPr/>
          <p:nvPr userDrawn="1"/>
        </p:nvSpPr>
        <p:spPr>
          <a:xfrm>
            <a:off x="442027" y="465745"/>
            <a:ext cx="2424223" cy="5486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lIns="182880" tIns="228600" rIns="182880" bIns="228600" rtlCol="0" anchor="t"/>
          <a:lstStyle/>
          <a:p>
            <a:pPr algn="ctr">
              <a:lnSpc>
                <a:spcPct val="130000"/>
              </a:lnSpc>
            </a:pPr>
            <a:endParaRPr/>
          </a:p>
        </p:txBody>
      </p:sp>
      <p:sp>
        <p:nvSpPr>
          <p:cNvPr id="22" name="Rectangle 21"/>
          <p:cNvSpPr/>
          <p:nvPr userDrawn="1"/>
        </p:nvSpPr>
        <p:spPr>
          <a:xfrm>
            <a:off x="7154649" y="3867502"/>
            <a:ext cx="2424223" cy="5486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lIns="182880" tIns="228600" rIns="182880" bIns="228600" rtlCol="0" anchor="t"/>
          <a:lstStyle/>
          <a:p>
            <a:pPr algn="ctr">
              <a:lnSpc>
                <a:spcPct val="130000"/>
              </a:lnSpc>
            </a:pPr>
            <a:endParaRPr/>
          </a:p>
        </p:txBody>
      </p:sp>
      <p:sp>
        <p:nvSpPr>
          <p:cNvPr id="5" name="Picture Placeholder 4"/>
          <p:cNvSpPr>
            <a:spLocks noGrp="1"/>
          </p:cNvSpPr>
          <p:nvPr>
            <p:ph type="pic" sz="quarter" idx="27"/>
          </p:nvPr>
        </p:nvSpPr>
        <p:spPr>
          <a:xfrm>
            <a:off x="237744" y="640080"/>
            <a:ext cx="2816352" cy="2485582"/>
          </a:xfrm>
          <a:solidFill>
            <a:schemeClr val="bg1">
              <a:lumMod val="95000"/>
            </a:schemeClr>
          </a:solidFill>
        </p:spPr>
        <p:txBody>
          <a:bodyPr tIns="182880">
            <a:normAutofit/>
          </a:bodyPr>
          <a:lstStyle>
            <a:lvl1pPr marL="0" indent="0" algn="ctr">
              <a:buNone/>
              <a:defRPr sz="1400"/>
            </a:lvl1pPr>
          </a:lstStyle>
          <a:p>
            <a:endParaRPr lang="en-US"/>
          </a:p>
        </p:txBody>
      </p:sp>
      <p:sp>
        <p:nvSpPr>
          <p:cNvPr id="13" name="Text Placeholder 12"/>
          <p:cNvSpPr>
            <a:spLocks noGrp="1"/>
          </p:cNvSpPr>
          <p:nvPr>
            <p:ph type="body" sz="quarter" idx="28" hasCustomPrompt="1"/>
          </p:nvPr>
        </p:nvSpPr>
        <p:spPr>
          <a:xfrm>
            <a:off x="7155180" y="4658107"/>
            <a:ext cx="2423160" cy="36576"/>
          </a:xfrm>
          <a:blipFill>
            <a:blip r:embed="rId2" cstate="print"/>
            <a:stretch>
              <a:fillRect/>
            </a:stretch>
          </a:blipFill>
        </p:spPr>
        <p:txBody>
          <a:bodyPr>
            <a:noAutofit/>
          </a:bodyPr>
          <a:lstStyle>
            <a:lvl1pPr marL="0" indent="0">
              <a:spcBef>
                <a:spcPts val="0"/>
              </a:spcBef>
              <a:buNone/>
              <a:defRPr sz="500"/>
            </a:lvl1pPr>
            <a:lvl2pPr marL="0" indent="0">
              <a:spcBef>
                <a:spcPts val="0"/>
              </a:spcBef>
              <a:buNone/>
              <a:defRPr sz="500"/>
            </a:lvl2pPr>
            <a:lvl3pPr marL="0" indent="0">
              <a:spcBef>
                <a:spcPts val="0"/>
              </a:spcBef>
              <a:buNone/>
              <a:defRPr sz="500"/>
            </a:lvl3pPr>
            <a:lvl4pPr marL="0" indent="0">
              <a:spcBef>
                <a:spcPts val="0"/>
              </a:spcBef>
              <a:buNone/>
              <a:defRPr sz="500"/>
            </a:lvl4pPr>
            <a:lvl5pPr marL="0" indent="0">
              <a:spcBef>
                <a:spcPts val="0"/>
              </a:spcBef>
              <a:buNone/>
              <a:defRPr sz="500"/>
            </a:lvl5pPr>
          </a:lstStyle>
          <a:p>
            <a:pPr lvl="0"/>
            <a:r>
              <a:rPr lang="en-US" dirty="0"/>
              <a:t> </a:t>
            </a:r>
          </a:p>
        </p:txBody>
      </p:sp>
      <p:sp>
        <p:nvSpPr>
          <p:cNvPr id="48" name="Picture Placeholder 4"/>
          <p:cNvSpPr>
            <a:spLocks noGrp="1"/>
          </p:cNvSpPr>
          <p:nvPr>
            <p:ph type="pic" sz="quarter" idx="30"/>
          </p:nvPr>
        </p:nvSpPr>
        <p:spPr>
          <a:xfrm>
            <a:off x="3575303" y="1446028"/>
            <a:ext cx="2816352" cy="4080776"/>
          </a:xfrm>
          <a:solidFill>
            <a:schemeClr val="bg1">
              <a:lumMod val="95000"/>
            </a:schemeClr>
          </a:solidFill>
        </p:spPr>
        <p:txBody>
          <a:bodyPr tIns="182880">
            <a:normAutofit/>
          </a:bodyPr>
          <a:lstStyle>
            <a:lvl1pPr marL="0" indent="0" algn="ctr">
              <a:buNone/>
              <a:defRPr sz="1400"/>
            </a:lvl1pPr>
          </a:lstStyle>
          <a:p>
            <a:endParaRPr lang="en-US"/>
          </a:p>
        </p:txBody>
      </p:sp>
      <p:sp>
        <p:nvSpPr>
          <p:cNvPr id="49" name="Rectangle 48"/>
          <p:cNvSpPr/>
          <p:nvPr userDrawn="1"/>
        </p:nvSpPr>
        <p:spPr>
          <a:xfrm>
            <a:off x="3575303" y="5526804"/>
            <a:ext cx="2816352" cy="18288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Picture Placeholder 4"/>
          <p:cNvSpPr>
            <a:spLocks noGrp="1"/>
          </p:cNvSpPr>
          <p:nvPr>
            <p:ph type="pic" sz="quarter" idx="31"/>
          </p:nvPr>
        </p:nvSpPr>
        <p:spPr>
          <a:xfrm>
            <a:off x="6959473" y="640080"/>
            <a:ext cx="2816352" cy="4886724"/>
          </a:xfrm>
          <a:solidFill>
            <a:schemeClr val="bg1">
              <a:lumMod val="95000"/>
            </a:schemeClr>
          </a:solidFill>
        </p:spPr>
        <p:txBody>
          <a:bodyPr tIns="182880">
            <a:normAutofit/>
          </a:bodyPr>
          <a:lstStyle>
            <a:lvl1pPr marL="0" indent="0" algn="ctr">
              <a:buNone/>
              <a:defRPr sz="1400"/>
            </a:lvl1pPr>
          </a:lstStyle>
          <a:p>
            <a:endParaRPr lang="en-US"/>
          </a:p>
        </p:txBody>
      </p:sp>
      <p:sp>
        <p:nvSpPr>
          <p:cNvPr id="52" name="Rectangle 51"/>
          <p:cNvSpPr/>
          <p:nvPr userDrawn="1"/>
        </p:nvSpPr>
        <p:spPr>
          <a:xfrm>
            <a:off x="6959473" y="5526804"/>
            <a:ext cx="2816352" cy="18288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Text Placeholder 21"/>
          <p:cNvSpPr>
            <a:spLocks noGrp="1"/>
          </p:cNvSpPr>
          <p:nvPr>
            <p:ph type="body" sz="quarter" idx="60" hasCustomPrompt="1"/>
          </p:nvPr>
        </p:nvSpPr>
        <p:spPr>
          <a:xfrm>
            <a:off x="3840479" y="5820181"/>
            <a:ext cx="2423160" cy="247243"/>
          </a:xfrm>
        </p:spPr>
        <p:txBody>
          <a:bodyPr lIns="0" tIns="0" rIns="0" bIns="0" anchor="t">
            <a:noAutofit/>
          </a:bodyPr>
          <a:lstStyle>
            <a:lvl1pPr marL="0" indent="0" algn="l">
              <a:lnSpc>
                <a:spcPct val="100000"/>
              </a:lnSpc>
              <a:spcBef>
                <a:spcPts val="0"/>
              </a:spcBef>
              <a:buNone/>
              <a:defRPr sz="1400" b="0" i="1">
                <a:solidFill>
                  <a:schemeClr val="bg1"/>
                </a:solidFill>
                <a:latin typeface="+mj-lt"/>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dirty="0"/>
              <a:t>Click to add text</a:t>
            </a:r>
          </a:p>
        </p:txBody>
      </p:sp>
      <p:sp>
        <p:nvSpPr>
          <p:cNvPr id="56" name="Text Placeholder 21"/>
          <p:cNvSpPr>
            <a:spLocks noGrp="1"/>
          </p:cNvSpPr>
          <p:nvPr>
            <p:ph type="body" sz="quarter" idx="61" hasCustomPrompt="1"/>
          </p:nvPr>
        </p:nvSpPr>
        <p:spPr>
          <a:xfrm>
            <a:off x="3840479" y="6146006"/>
            <a:ext cx="2423160" cy="642938"/>
          </a:xfrm>
        </p:spPr>
        <p:txBody>
          <a:bodyPr lIns="0" tIns="0" rIns="0" bIns="0" anchor="t">
            <a:noAutofit/>
          </a:bodyPr>
          <a:lstStyle>
            <a:lvl1pPr marL="0" indent="0" algn="l">
              <a:lnSpc>
                <a:spcPct val="110000"/>
              </a:lnSpc>
              <a:spcBef>
                <a:spcPts val="0"/>
              </a:spcBef>
              <a:buNone/>
              <a:defRPr sz="1100" b="0" i="0">
                <a:solidFill>
                  <a:schemeClr val="bg1"/>
                </a:solidFill>
                <a:latin typeface="+mj-lt"/>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dirty="0"/>
              <a:t>Click to add text</a:t>
            </a:r>
            <a:endParaRPr lang="en-US" dirty="0"/>
          </a:p>
        </p:txBody>
      </p:sp>
      <p:sp>
        <p:nvSpPr>
          <p:cNvPr id="57" name="Text Placeholder 21"/>
          <p:cNvSpPr>
            <a:spLocks noGrp="1"/>
          </p:cNvSpPr>
          <p:nvPr>
            <p:ph type="body" sz="quarter" idx="62" hasCustomPrompt="1"/>
          </p:nvPr>
        </p:nvSpPr>
        <p:spPr>
          <a:xfrm>
            <a:off x="3840479" y="6860600"/>
            <a:ext cx="2423160" cy="236886"/>
          </a:xfrm>
        </p:spPr>
        <p:txBody>
          <a:bodyPr lIns="0" tIns="0" rIns="0" bIns="0" anchor="t">
            <a:noAutofit/>
          </a:bodyPr>
          <a:lstStyle>
            <a:lvl1pPr marL="0" indent="0" algn="l">
              <a:lnSpc>
                <a:spcPct val="100000"/>
              </a:lnSpc>
              <a:spcBef>
                <a:spcPts val="0"/>
              </a:spcBef>
              <a:buNone/>
              <a:defRPr sz="1100" b="0" i="1">
                <a:solidFill>
                  <a:schemeClr val="bg1"/>
                </a:solidFill>
                <a:latin typeface="+mj-lt"/>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dirty="0"/>
              <a:t>Click to add text</a:t>
            </a:r>
          </a:p>
        </p:txBody>
      </p:sp>
      <p:sp>
        <p:nvSpPr>
          <p:cNvPr id="58" name="Text Placeholder 21"/>
          <p:cNvSpPr>
            <a:spLocks noGrp="1"/>
          </p:cNvSpPr>
          <p:nvPr>
            <p:ph type="body" sz="quarter" idx="63" hasCustomPrompt="1"/>
          </p:nvPr>
        </p:nvSpPr>
        <p:spPr>
          <a:xfrm>
            <a:off x="7156069" y="5820182"/>
            <a:ext cx="2423160" cy="1040418"/>
          </a:xfrm>
        </p:spPr>
        <p:txBody>
          <a:bodyPr lIns="0" tIns="0" rIns="0" bIns="0" anchor="ctr">
            <a:noAutofit/>
          </a:bodyPr>
          <a:lstStyle>
            <a:lvl1pPr marL="0" indent="0" algn="ctr">
              <a:lnSpc>
                <a:spcPct val="120000"/>
              </a:lnSpc>
              <a:spcBef>
                <a:spcPts val="0"/>
              </a:spcBef>
              <a:buNone/>
              <a:defRPr sz="2400" b="0" i="1">
                <a:solidFill>
                  <a:schemeClr val="bg1"/>
                </a:solidFill>
                <a:latin typeface="+mj-lt"/>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lang="en-US" dirty="0"/>
              <a:t>Company name</a:t>
            </a:r>
            <a:endParaRPr dirty="0"/>
          </a:p>
        </p:txBody>
      </p:sp>
    </p:spTree>
    <p:extLst>
      <p:ext uri="{BB962C8B-B14F-4D97-AF65-F5344CB8AC3E}">
        <p14:creationId xmlns:p14="http://schemas.microsoft.com/office/powerpoint/2010/main" val="586319277"/>
      </p:ext>
    </p:extLst>
  </p:cSld>
  <p:clrMapOvr>
    <a:masterClrMapping/>
  </p:clrMapOvr>
  <p:extLst>
    <p:ext uri="{DCECCB84-F9BA-43D5-87BE-67443E8EF086}">
      <p15:sldGuideLst xmlns:p15="http://schemas.microsoft.com/office/powerpoint/2012/main">
        <p15:guide id="1" orient="horz" pos="288" userDrawn="1">
          <p15:clr>
            <a:srgbClr val="FBAE40"/>
          </p15:clr>
        </p15:guide>
        <p15:guide id="2" orient="horz" pos="4560" userDrawn="1">
          <p15:clr>
            <a:srgbClr val="FBAE40"/>
          </p15:clr>
        </p15:guide>
        <p15:guide id="3" pos="144" userDrawn="1">
          <p15:clr>
            <a:srgbClr val="FBAE40"/>
          </p15:clr>
        </p15:guide>
        <p15:guide id="4" pos="1920" userDrawn="1">
          <p15:clr>
            <a:srgbClr val="FBAE40"/>
          </p15:clr>
        </p15:guide>
        <p15:guide id="6" pos="6156" userDrawn="1">
          <p15:clr>
            <a:srgbClr val="FBAE40"/>
          </p15:clr>
        </p15:guide>
        <p15:guide id="7" pos="4382" userDrawn="1">
          <p15:clr>
            <a:srgbClr val="FBAE40"/>
          </p15:clr>
        </p15:guide>
        <p15:guide id="8" pos="2250" userDrawn="1">
          <p15:clr>
            <a:srgbClr val="FBAE40"/>
          </p15:clr>
        </p15:guide>
        <p15:guide id="9" pos="4026"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Inside Page">
    <p:spTree>
      <p:nvGrpSpPr>
        <p:cNvPr id="1" name=""/>
        <p:cNvGrpSpPr/>
        <p:nvPr/>
      </p:nvGrpSpPr>
      <p:grpSpPr>
        <a:xfrm>
          <a:off x="0" y="0"/>
          <a:ext cx="0" cy="0"/>
          <a:chOff x="0" y="0"/>
          <a:chExt cx="0" cy="0"/>
        </a:xfrm>
      </p:grpSpPr>
      <p:cxnSp>
        <p:nvCxnSpPr>
          <p:cNvPr id="79" name="Straight Connector 78"/>
          <p:cNvCxnSpPr/>
          <p:nvPr userDrawn="1"/>
        </p:nvCxnSpPr>
        <p:spPr>
          <a:xfrm>
            <a:off x="3291840" y="0"/>
            <a:ext cx="0" cy="7772400"/>
          </a:xfrm>
          <a:prstGeom prst="line">
            <a:avLst/>
          </a:prstGeom>
          <a:ln>
            <a:solidFill>
              <a:srgbClr val="C8C8C8"/>
            </a:solidFill>
            <a:prstDash val="dash"/>
          </a:ln>
        </p:spPr>
        <p:style>
          <a:lnRef idx="1">
            <a:schemeClr val="accent1"/>
          </a:lnRef>
          <a:fillRef idx="0">
            <a:schemeClr val="accent1"/>
          </a:fillRef>
          <a:effectRef idx="0">
            <a:schemeClr val="accent1"/>
          </a:effectRef>
          <a:fontRef idx="minor">
            <a:schemeClr val="tx1"/>
          </a:fontRef>
        </p:style>
      </p:cxnSp>
      <p:cxnSp>
        <p:nvCxnSpPr>
          <p:cNvPr id="80" name="Straight Connector 79"/>
          <p:cNvCxnSpPr/>
          <p:nvPr userDrawn="1"/>
        </p:nvCxnSpPr>
        <p:spPr>
          <a:xfrm>
            <a:off x="6675120" y="0"/>
            <a:ext cx="0" cy="7772400"/>
          </a:xfrm>
          <a:prstGeom prst="line">
            <a:avLst/>
          </a:prstGeom>
          <a:ln>
            <a:solidFill>
              <a:srgbClr val="C8C8C8"/>
            </a:solidFill>
            <a:prstDash val="dash"/>
          </a:ln>
        </p:spPr>
        <p:style>
          <a:lnRef idx="1">
            <a:schemeClr val="accent1"/>
          </a:lnRef>
          <a:fillRef idx="0">
            <a:schemeClr val="accent1"/>
          </a:fillRef>
          <a:effectRef idx="0">
            <a:schemeClr val="accent1"/>
          </a:effectRef>
          <a:fontRef idx="minor">
            <a:schemeClr val="tx1"/>
          </a:fontRef>
        </p:style>
      </p:cxnSp>
      <p:sp>
        <p:nvSpPr>
          <p:cNvPr id="78" name="Rectangle 77"/>
          <p:cNvSpPr/>
          <p:nvPr userDrawn="1"/>
        </p:nvSpPr>
        <p:spPr>
          <a:xfrm>
            <a:off x="6958584" y="640080"/>
            <a:ext cx="2816352" cy="6598920"/>
          </a:xfrm>
          <a:prstGeom prst="rect">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38"/>
          <p:cNvSpPr/>
          <p:nvPr userDrawn="1"/>
        </p:nvSpPr>
        <p:spPr>
          <a:xfrm>
            <a:off x="6958584" y="457200"/>
            <a:ext cx="2816352" cy="18288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Picture Placeholder 4"/>
          <p:cNvSpPr>
            <a:spLocks noGrp="1"/>
          </p:cNvSpPr>
          <p:nvPr>
            <p:ph type="pic" sz="quarter" idx="60"/>
          </p:nvPr>
        </p:nvSpPr>
        <p:spPr>
          <a:xfrm>
            <a:off x="6958584" y="3265712"/>
            <a:ext cx="2816352" cy="2268881"/>
          </a:xfrm>
          <a:solidFill>
            <a:schemeClr val="bg1">
              <a:lumMod val="95000"/>
            </a:schemeClr>
          </a:solidFill>
        </p:spPr>
        <p:txBody>
          <a:bodyPr tIns="182880">
            <a:normAutofit/>
          </a:bodyPr>
          <a:lstStyle>
            <a:lvl1pPr marL="0" indent="0" algn="ctr">
              <a:buNone/>
              <a:defRPr sz="1400"/>
            </a:lvl1pPr>
          </a:lstStyle>
          <a:p>
            <a:endParaRPr lang="en-US"/>
          </a:p>
        </p:txBody>
      </p:sp>
      <p:sp>
        <p:nvSpPr>
          <p:cNvPr id="72" name="Text Placeholder 21"/>
          <p:cNvSpPr>
            <a:spLocks noGrp="1"/>
          </p:cNvSpPr>
          <p:nvPr>
            <p:ph type="body" sz="quarter" idx="63" hasCustomPrompt="1"/>
          </p:nvPr>
        </p:nvSpPr>
        <p:spPr>
          <a:xfrm>
            <a:off x="7155180" y="5805715"/>
            <a:ext cx="2423160" cy="1204685"/>
          </a:xfrm>
        </p:spPr>
        <p:txBody>
          <a:bodyPr lIns="0" tIns="0" rIns="0" bIns="0" anchor="t">
            <a:noAutofit/>
          </a:bodyPr>
          <a:lstStyle>
            <a:lvl1pPr marL="0" indent="0" algn="l">
              <a:lnSpc>
                <a:spcPct val="150000"/>
              </a:lnSpc>
              <a:spcBef>
                <a:spcPts val="900"/>
              </a:spcBef>
              <a:buNone/>
              <a:defRPr sz="1200" b="0" i="1">
                <a:solidFill>
                  <a:schemeClr val="tx1"/>
                </a:solidFill>
                <a:latin typeface="+mj-lt"/>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dirty="0"/>
              <a:t>Click to add text</a:t>
            </a:r>
          </a:p>
        </p:txBody>
      </p:sp>
      <p:sp>
        <p:nvSpPr>
          <p:cNvPr id="73" name="Text Placeholder 21"/>
          <p:cNvSpPr>
            <a:spLocks noGrp="1"/>
          </p:cNvSpPr>
          <p:nvPr>
            <p:ph type="body" sz="quarter" idx="64" hasCustomPrompt="1"/>
          </p:nvPr>
        </p:nvSpPr>
        <p:spPr>
          <a:xfrm>
            <a:off x="7155180" y="1622984"/>
            <a:ext cx="2423160" cy="1488472"/>
          </a:xfrm>
        </p:spPr>
        <p:txBody>
          <a:bodyPr lIns="0" tIns="0" rIns="0" bIns="0" anchor="t">
            <a:noAutofit/>
          </a:bodyPr>
          <a:lstStyle>
            <a:lvl1pPr marL="112713" indent="-112713" algn="l">
              <a:lnSpc>
                <a:spcPct val="120000"/>
              </a:lnSpc>
              <a:spcBef>
                <a:spcPts val="900"/>
              </a:spcBef>
              <a:spcAft>
                <a:spcPts val="0"/>
              </a:spcAft>
              <a:buFont typeface="Arial" panose="020B0604020202020204" pitchFamily="34" charset="0"/>
              <a:buChar char="•"/>
              <a:defRPr sz="1100">
                <a:solidFill>
                  <a:schemeClr val="tx2"/>
                </a:solidFill>
              </a:defRPr>
            </a:lvl1pPr>
            <a:lvl2pPr marL="182880" indent="-182880">
              <a:lnSpc>
                <a:spcPct val="100000"/>
              </a:lnSpc>
              <a:spcBef>
                <a:spcPts val="600"/>
              </a:spcBef>
              <a:spcAft>
                <a:spcPts val="0"/>
              </a:spcAft>
              <a:buFont typeface="Arial" panose="020B0604020202020204" pitchFamily="34" charset="0"/>
              <a:buChar char="•"/>
              <a:defRPr sz="900"/>
            </a:lvl2pPr>
            <a:lvl3pPr marL="182880" indent="-182880">
              <a:lnSpc>
                <a:spcPct val="100000"/>
              </a:lnSpc>
              <a:spcBef>
                <a:spcPts val="600"/>
              </a:spcBef>
              <a:spcAft>
                <a:spcPts val="0"/>
              </a:spcAft>
              <a:buFont typeface="Arial" panose="020B0604020202020204" pitchFamily="34" charset="0"/>
              <a:buChar char="•"/>
              <a:defRPr sz="900"/>
            </a:lvl3pPr>
            <a:lvl4pPr marL="182880" indent="-182880">
              <a:lnSpc>
                <a:spcPct val="100000"/>
              </a:lnSpc>
              <a:spcBef>
                <a:spcPts val="600"/>
              </a:spcBef>
              <a:spcAft>
                <a:spcPts val="0"/>
              </a:spcAft>
              <a:buFont typeface="Arial" panose="020B0604020202020204" pitchFamily="34" charset="0"/>
              <a:buChar char="•"/>
              <a:defRPr sz="900"/>
            </a:lvl4pPr>
            <a:lvl5pPr marL="182880" indent="-182880">
              <a:lnSpc>
                <a:spcPct val="100000"/>
              </a:lnSpc>
              <a:spcBef>
                <a:spcPts val="600"/>
              </a:spcBef>
              <a:spcAft>
                <a:spcPts val="0"/>
              </a:spcAft>
              <a:buFont typeface="Arial" panose="020B0604020202020204" pitchFamily="34" charset="0"/>
              <a:buChar char="•"/>
              <a:defRPr sz="900"/>
            </a:lvl5pPr>
            <a:lvl6pPr marL="182880" indent="-182880">
              <a:lnSpc>
                <a:spcPct val="100000"/>
              </a:lnSpc>
              <a:spcBef>
                <a:spcPts val="600"/>
              </a:spcBef>
              <a:spcAft>
                <a:spcPts val="0"/>
              </a:spcAft>
              <a:defRPr sz="900"/>
            </a:lvl6pPr>
            <a:lvl7pPr marL="182880" indent="-182880">
              <a:lnSpc>
                <a:spcPct val="100000"/>
              </a:lnSpc>
              <a:spcBef>
                <a:spcPts val="600"/>
              </a:spcBef>
              <a:spcAft>
                <a:spcPts val="0"/>
              </a:spcAft>
              <a:defRPr sz="900"/>
            </a:lvl7pPr>
            <a:lvl8pPr marL="182880" indent="-182880">
              <a:lnSpc>
                <a:spcPct val="100000"/>
              </a:lnSpc>
              <a:spcBef>
                <a:spcPts val="600"/>
              </a:spcBef>
              <a:spcAft>
                <a:spcPts val="0"/>
              </a:spcAft>
              <a:defRPr sz="900"/>
            </a:lvl8pPr>
            <a:lvl9pPr marL="182880" indent="-182880">
              <a:lnSpc>
                <a:spcPct val="100000"/>
              </a:lnSpc>
              <a:spcBef>
                <a:spcPts val="600"/>
              </a:spcBef>
              <a:spcAft>
                <a:spcPts val="0"/>
              </a:spcAft>
              <a:defRPr sz="900"/>
            </a:lvl9pPr>
          </a:lstStyle>
          <a:p>
            <a:pPr lvl="0"/>
            <a:r>
              <a:rPr dirty="0"/>
              <a:t>Click to add text</a:t>
            </a:r>
          </a:p>
        </p:txBody>
      </p:sp>
      <p:sp>
        <p:nvSpPr>
          <p:cNvPr id="74" name="Rectangle 73"/>
          <p:cNvSpPr/>
          <p:nvPr userDrawn="1"/>
        </p:nvSpPr>
        <p:spPr>
          <a:xfrm>
            <a:off x="6958584" y="640080"/>
            <a:ext cx="2816352" cy="80594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Text Placeholder 21"/>
          <p:cNvSpPr>
            <a:spLocks noGrp="1"/>
          </p:cNvSpPr>
          <p:nvPr>
            <p:ph type="body" sz="quarter" idx="65" hasCustomPrompt="1"/>
          </p:nvPr>
        </p:nvSpPr>
        <p:spPr>
          <a:xfrm>
            <a:off x="7223760" y="696686"/>
            <a:ext cx="2286000" cy="595085"/>
          </a:xfrm>
        </p:spPr>
        <p:txBody>
          <a:bodyPr lIns="0" tIns="0" rIns="0" bIns="0" anchor="b">
            <a:noAutofit/>
          </a:bodyPr>
          <a:lstStyle>
            <a:lvl1pPr marL="0" indent="0" algn="l">
              <a:lnSpc>
                <a:spcPct val="100000"/>
              </a:lnSpc>
              <a:spcBef>
                <a:spcPts val="0"/>
              </a:spcBef>
              <a:buNone/>
              <a:defRPr sz="1600" b="1">
                <a:solidFill>
                  <a:schemeClr val="bg1"/>
                </a:solidFill>
                <a:latin typeface="+mj-lt"/>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lang="en-US" dirty="0"/>
              <a:t>Heading text</a:t>
            </a:r>
            <a:endParaRPr dirty="0"/>
          </a:p>
        </p:txBody>
      </p:sp>
      <p:sp>
        <p:nvSpPr>
          <p:cNvPr id="77" name="Rectangle 76"/>
          <p:cNvSpPr/>
          <p:nvPr userDrawn="1"/>
        </p:nvSpPr>
        <p:spPr>
          <a:xfrm>
            <a:off x="3575303" y="640080"/>
            <a:ext cx="2816352" cy="6598920"/>
          </a:xfrm>
          <a:prstGeom prst="rect">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36"/>
          <p:cNvSpPr/>
          <p:nvPr userDrawn="1"/>
        </p:nvSpPr>
        <p:spPr>
          <a:xfrm>
            <a:off x="3575303" y="457200"/>
            <a:ext cx="2816352" cy="18288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Text Placeholder 21"/>
          <p:cNvSpPr>
            <a:spLocks noGrp="1"/>
          </p:cNvSpPr>
          <p:nvPr>
            <p:ph type="body" sz="quarter" idx="61" hasCustomPrompt="1"/>
          </p:nvPr>
        </p:nvSpPr>
        <p:spPr>
          <a:xfrm>
            <a:off x="3771899" y="822960"/>
            <a:ext cx="2423160" cy="1386841"/>
          </a:xfrm>
        </p:spPr>
        <p:txBody>
          <a:bodyPr lIns="0" tIns="0" rIns="0" bIns="0" anchor="t">
            <a:noAutofit/>
          </a:bodyPr>
          <a:lstStyle>
            <a:lvl1pPr marL="0" indent="0" algn="l">
              <a:lnSpc>
                <a:spcPct val="150000"/>
              </a:lnSpc>
              <a:spcBef>
                <a:spcPts val="0"/>
              </a:spcBef>
              <a:buNone/>
              <a:defRPr sz="1200" b="0" i="1">
                <a:solidFill>
                  <a:schemeClr val="tx1"/>
                </a:solidFill>
                <a:latin typeface="+mj-lt"/>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dirty="0"/>
              <a:t>Click to add text</a:t>
            </a:r>
          </a:p>
        </p:txBody>
      </p:sp>
      <p:sp>
        <p:nvSpPr>
          <p:cNvPr id="71" name="Text Placeholder 21"/>
          <p:cNvSpPr>
            <a:spLocks noGrp="1"/>
          </p:cNvSpPr>
          <p:nvPr>
            <p:ph type="body" sz="quarter" idx="62" hasCustomPrompt="1"/>
          </p:nvPr>
        </p:nvSpPr>
        <p:spPr>
          <a:xfrm>
            <a:off x="3771899" y="4846320"/>
            <a:ext cx="2423160" cy="2164080"/>
          </a:xfrm>
        </p:spPr>
        <p:txBody>
          <a:bodyPr lIns="0" tIns="0" rIns="0" bIns="0" anchor="t">
            <a:noAutofit/>
          </a:bodyPr>
          <a:lstStyle>
            <a:lvl1pPr marL="0" indent="0" algn="l">
              <a:lnSpc>
                <a:spcPct val="120000"/>
              </a:lnSpc>
              <a:spcBef>
                <a:spcPts val="0"/>
              </a:spcBef>
              <a:buNone/>
              <a:defRPr sz="1100" b="0" i="0">
                <a:solidFill>
                  <a:schemeClr val="tx1"/>
                </a:solidFill>
                <a:latin typeface="+mj-lt"/>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dirty="0"/>
              <a:t>Click to add text</a:t>
            </a:r>
          </a:p>
        </p:txBody>
      </p:sp>
      <p:sp>
        <p:nvSpPr>
          <p:cNvPr id="76" name="Rectangle 75"/>
          <p:cNvSpPr/>
          <p:nvPr userDrawn="1"/>
        </p:nvSpPr>
        <p:spPr>
          <a:xfrm>
            <a:off x="237744" y="640080"/>
            <a:ext cx="2816352" cy="6598920"/>
          </a:xfrm>
          <a:prstGeom prst="rect">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35"/>
          <p:cNvSpPr/>
          <p:nvPr userDrawn="1"/>
        </p:nvSpPr>
        <p:spPr>
          <a:xfrm>
            <a:off x="237744" y="457200"/>
            <a:ext cx="2816352" cy="18288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Rectangle 44"/>
          <p:cNvSpPr/>
          <p:nvPr userDrawn="1"/>
        </p:nvSpPr>
        <p:spPr>
          <a:xfrm>
            <a:off x="237744" y="640080"/>
            <a:ext cx="2816352" cy="80594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Text Placeholder 21"/>
          <p:cNvSpPr>
            <a:spLocks noGrp="1"/>
          </p:cNvSpPr>
          <p:nvPr>
            <p:ph type="body" sz="quarter" idx="20" hasCustomPrompt="1"/>
          </p:nvPr>
        </p:nvSpPr>
        <p:spPr>
          <a:xfrm>
            <a:off x="423333" y="5748867"/>
            <a:ext cx="2445174" cy="1261533"/>
          </a:xfrm>
        </p:spPr>
        <p:txBody>
          <a:bodyPr lIns="0" tIns="0" rIns="0" bIns="0" anchor="t">
            <a:noAutofit/>
          </a:bodyPr>
          <a:lstStyle>
            <a:lvl1pPr marL="0" indent="0" algn="l">
              <a:lnSpc>
                <a:spcPct val="150000"/>
              </a:lnSpc>
              <a:spcBef>
                <a:spcPts val="900"/>
              </a:spcBef>
              <a:buNone/>
              <a:defRPr sz="1200" b="0" i="1">
                <a:solidFill>
                  <a:schemeClr val="tx1"/>
                </a:solidFill>
                <a:latin typeface="+mj-lt"/>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dirty="0"/>
              <a:t>Click to add text</a:t>
            </a:r>
          </a:p>
        </p:txBody>
      </p:sp>
      <p:sp>
        <p:nvSpPr>
          <p:cNvPr id="43" name="Text Placeholder 21"/>
          <p:cNvSpPr>
            <a:spLocks noGrp="1"/>
          </p:cNvSpPr>
          <p:nvPr>
            <p:ph type="body" sz="quarter" idx="31" hasCustomPrompt="1"/>
          </p:nvPr>
        </p:nvSpPr>
        <p:spPr>
          <a:xfrm>
            <a:off x="423333" y="1622984"/>
            <a:ext cx="2445174" cy="1488472"/>
          </a:xfrm>
        </p:spPr>
        <p:txBody>
          <a:bodyPr lIns="0" tIns="0" rIns="0" bIns="0" anchor="t">
            <a:noAutofit/>
          </a:bodyPr>
          <a:lstStyle>
            <a:lvl1pPr marL="112713" indent="-112713" algn="l">
              <a:lnSpc>
                <a:spcPct val="120000"/>
              </a:lnSpc>
              <a:spcBef>
                <a:spcPts val="900"/>
              </a:spcBef>
              <a:spcAft>
                <a:spcPts val="0"/>
              </a:spcAft>
              <a:buFont typeface="Arial" panose="020B0604020202020204" pitchFamily="34" charset="0"/>
              <a:buChar char="•"/>
              <a:defRPr sz="1100">
                <a:solidFill>
                  <a:schemeClr val="tx2"/>
                </a:solidFill>
              </a:defRPr>
            </a:lvl1pPr>
            <a:lvl2pPr marL="182880" indent="-182880">
              <a:lnSpc>
                <a:spcPct val="100000"/>
              </a:lnSpc>
              <a:spcBef>
                <a:spcPts val="600"/>
              </a:spcBef>
              <a:spcAft>
                <a:spcPts val="0"/>
              </a:spcAft>
              <a:buFont typeface="Arial" panose="020B0604020202020204" pitchFamily="34" charset="0"/>
              <a:buChar char="•"/>
              <a:defRPr sz="900"/>
            </a:lvl2pPr>
            <a:lvl3pPr marL="182880" indent="-182880">
              <a:lnSpc>
                <a:spcPct val="100000"/>
              </a:lnSpc>
              <a:spcBef>
                <a:spcPts val="600"/>
              </a:spcBef>
              <a:spcAft>
                <a:spcPts val="0"/>
              </a:spcAft>
              <a:buFont typeface="Arial" panose="020B0604020202020204" pitchFamily="34" charset="0"/>
              <a:buChar char="•"/>
              <a:defRPr sz="900"/>
            </a:lvl3pPr>
            <a:lvl4pPr marL="182880" indent="-182880">
              <a:lnSpc>
                <a:spcPct val="100000"/>
              </a:lnSpc>
              <a:spcBef>
                <a:spcPts val="600"/>
              </a:spcBef>
              <a:spcAft>
                <a:spcPts val="0"/>
              </a:spcAft>
              <a:buFont typeface="Arial" panose="020B0604020202020204" pitchFamily="34" charset="0"/>
              <a:buChar char="•"/>
              <a:defRPr sz="900"/>
            </a:lvl4pPr>
            <a:lvl5pPr marL="182880" indent="-182880">
              <a:lnSpc>
                <a:spcPct val="100000"/>
              </a:lnSpc>
              <a:spcBef>
                <a:spcPts val="600"/>
              </a:spcBef>
              <a:spcAft>
                <a:spcPts val="0"/>
              </a:spcAft>
              <a:buFont typeface="Arial" panose="020B0604020202020204" pitchFamily="34" charset="0"/>
              <a:buChar char="•"/>
              <a:defRPr sz="900"/>
            </a:lvl5pPr>
            <a:lvl6pPr marL="182880" indent="-182880">
              <a:lnSpc>
                <a:spcPct val="100000"/>
              </a:lnSpc>
              <a:spcBef>
                <a:spcPts val="600"/>
              </a:spcBef>
              <a:spcAft>
                <a:spcPts val="0"/>
              </a:spcAft>
              <a:defRPr sz="900"/>
            </a:lvl6pPr>
            <a:lvl7pPr marL="182880" indent="-182880">
              <a:lnSpc>
                <a:spcPct val="100000"/>
              </a:lnSpc>
              <a:spcBef>
                <a:spcPts val="600"/>
              </a:spcBef>
              <a:spcAft>
                <a:spcPts val="0"/>
              </a:spcAft>
              <a:defRPr sz="900"/>
            </a:lvl7pPr>
            <a:lvl8pPr marL="182880" indent="-182880">
              <a:lnSpc>
                <a:spcPct val="100000"/>
              </a:lnSpc>
              <a:spcBef>
                <a:spcPts val="600"/>
              </a:spcBef>
              <a:spcAft>
                <a:spcPts val="0"/>
              </a:spcAft>
              <a:defRPr sz="900"/>
            </a:lvl8pPr>
            <a:lvl9pPr marL="182880" indent="-182880">
              <a:lnSpc>
                <a:spcPct val="100000"/>
              </a:lnSpc>
              <a:spcBef>
                <a:spcPts val="600"/>
              </a:spcBef>
              <a:spcAft>
                <a:spcPts val="0"/>
              </a:spcAft>
              <a:defRPr sz="900"/>
            </a:lvl9pPr>
          </a:lstStyle>
          <a:p>
            <a:pPr lvl="0"/>
            <a:r>
              <a:rPr dirty="0"/>
              <a:t>Click to add text</a:t>
            </a:r>
          </a:p>
        </p:txBody>
      </p:sp>
      <p:sp>
        <p:nvSpPr>
          <p:cNvPr id="52" name="Text Placeholder 21"/>
          <p:cNvSpPr>
            <a:spLocks noGrp="1"/>
          </p:cNvSpPr>
          <p:nvPr>
            <p:ph type="body" sz="quarter" idx="58" hasCustomPrompt="1"/>
          </p:nvPr>
        </p:nvSpPr>
        <p:spPr>
          <a:xfrm>
            <a:off x="423333" y="696686"/>
            <a:ext cx="2445174" cy="595085"/>
          </a:xfrm>
        </p:spPr>
        <p:txBody>
          <a:bodyPr lIns="0" tIns="0" rIns="0" bIns="0" anchor="b">
            <a:noAutofit/>
          </a:bodyPr>
          <a:lstStyle>
            <a:lvl1pPr marL="0" indent="0" algn="l">
              <a:lnSpc>
                <a:spcPct val="100000"/>
              </a:lnSpc>
              <a:spcBef>
                <a:spcPts val="0"/>
              </a:spcBef>
              <a:buNone/>
              <a:defRPr sz="1600" b="1">
                <a:solidFill>
                  <a:schemeClr val="bg1"/>
                </a:solidFill>
                <a:latin typeface="+mj-lt"/>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lang="en-US" dirty="0"/>
              <a:t>Heading text</a:t>
            </a:r>
            <a:endParaRPr dirty="0"/>
          </a:p>
        </p:txBody>
      </p:sp>
      <p:sp>
        <p:nvSpPr>
          <p:cNvPr id="53" name="Picture Placeholder 4"/>
          <p:cNvSpPr>
            <a:spLocks noGrp="1"/>
          </p:cNvSpPr>
          <p:nvPr>
            <p:ph type="pic" sz="quarter" idx="59"/>
          </p:nvPr>
        </p:nvSpPr>
        <p:spPr>
          <a:xfrm>
            <a:off x="237744" y="3265713"/>
            <a:ext cx="2816352" cy="2268881"/>
          </a:xfrm>
          <a:solidFill>
            <a:schemeClr val="bg1">
              <a:lumMod val="95000"/>
            </a:schemeClr>
          </a:solidFill>
        </p:spPr>
        <p:txBody>
          <a:bodyPr tIns="182880">
            <a:normAutofit/>
          </a:bodyPr>
          <a:lstStyle>
            <a:lvl1pPr marL="0" indent="0" algn="ctr">
              <a:buNone/>
              <a:defRPr sz="1400"/>
            </a:lvl1pPr>
          </a:lstStyle>
          <a:p>
            <a:endParaRPr lang="en-US"/>
          </a:p>
        </p:txBody>
      </p:sp>
      <p:cxnSp>
        <p:nvCxnSpPr>
          <p:cNvPr id="35" name="Straight Connector 34" hidden="1"/>
          <p:cNvCxnSpPr/>
          <p:nvPr userDrawn="1"/>
        </p:nvCxnSpPr>
        <p:spPr>
          <a:xfrm>
            <a:off x="3748088" y="919011"/>
            <a:ext cx="2652712" cy="0"/>
          </a:xfrm>
          <a:prstGeom prst="line">
            <a:avLst/>
          </a:prstGeom>
        </p:spPr>
        <p:style>
          <a:lnRef idx="1">
            <a:schemeClr val="accent1"/>
          </a:lnRef>
          <a:fillRef idx="0">
            <a:schemeClr val="accent1"/>
          </a:fillRef>
          <a:effectRef idx="0">
            <a:schemeClr val="accent1"/>
          </a:effectRef>
          <a:fontRef idx="minor">
            <a:schemeClr val="tx1"/>
          </a:fontRef>
        </p:style>
      </p:cxnSp>
      <p:sp>
        <p:nvSpPr>
          <p:cNvPr id="54" name="Picture Placeholder 4"/>
          <p:cNvSpPr>
            <a:spLocks noGrp="1"/>
          </p:cNvSpPr>
          <p:nvPr>
            <p:ph type="pic" sz="quarter" idx="30"/>
          </p:nvPr>
        </p:nvSpPr>
        <p:spPr>
          <a:xfrm>
            <a:off x="3575303" y="2351314"/>
            <a:ext cx="2816352" cy="2235200"/>
          </a:xfrm>
          <a:solidFill>
            <a:schemeClr val="bg1">
              <a:lumMod val="95000"/>
            </a:schemeClr>
          </a:solidFill>
        </p:spPr>
        <p:txBody>
          <a:bodyPr tIns="182880">
            <a:normAutofit/>
          </a:bodyPr>
          <a:lstStyle>
            <a:lvl1pPr marL="0" indent="0" algn="ctr">
              <a:buNone/>
              <a:defRPr sz="1400"/>
            </a:lvl1pPr>
          </a:lstStyle>
          <a:p>
            <a:endParaRPr lang="en-US"/>
          </a:p>
        </p:txBody>
      </p:sp>
    </p:spTree>
    <p:extLst>
      <p:ext uri="{BB962C8B-B14F-4D97-AF65-F5344CB8AC3E}">
        <p14:creationId xmlns:p14="http://schemas.microsoft.com/office/powerpoint/2010/main" val="1184508751"/>
      </p:ext>
    </p:extLst>
  </p:cSld>
  <p:clrMapOvr>
    <a:masterClrMapping/>
  </p:clrMapOvr>
  <p:extLst>
    <p:ext uri="{DCECCB84-F9BA-43D5-87BE-67443E8EF086}">
      <p15:sldGuideLst xmlns:p15="http://schemas.microsoft.com/office/powerpoint/2012/main">
        <p15:guide id="1" pos="144" userDrawn="1">
          <p15:clr>
            <a:srgbClr val="FBAE40"/>
          </p15:clr>
        </p15:guide>
        <p15:guide id="2" pos="1920" userDrawn="1">
          <p15:clr>
            <a:srgbClr val="FBAE40"/>
          </p15:clr>
        </p15:guide>
        <p15:guide id="3" pos="2250" userDrawn="1">
          <p15:clr>
            <a:srgbClr val="FBAE40"/>
          </p15:clr>
        </p15:guide>
        <p15:guide id="4" pos="4026" userDrawn="1">
          <p15:clr>
            <a:srgbClr val="FBAE40"/>
          </p15:clr>
        </p15:guide>
        <p15:guide id="5" pos="4382" userDrawn="1">
          <p15:clr>
            <a:srgbClr val="FBAE40"/>
          </p15:clr>
        </p15:guide>
        <p15:guide id="6" pos="6160" userDrawn="1">
          <p15:clr>
            <a:srgbClr val="FBAE40"/>
          </p15:clr>
        </p15:guide>
        <p15:guide id="7" orient="horz" pos="288" userDrawn="1">
          <p15:clr>
            <a:srgbClr val="FBAE40"/>
          </p15:clr>
        </p15:guide>
        <p15:guide id="8" orient="horz" pos="4560" userDrawn="1">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91515" y="413810"/>
            <a:ext cx="8675370" cy="1502305"/>
          </a:xfrm>
          <a:prstGeom prst="rect">
            <a:avLst/>
          </a:prstGeom>
        </p:spPr>
        <p:txBody>
          <a:bodyPr vert="horz" lIns="91440" tIns="45720" rIns="91440" bIns="45720" rtlCol="0" anchor="ctr">
            <a:normAutofit/>
          </a:bodyPr>
          <a:lstStyle/>
          <a:p>
            <a:r>
              <a:rPr lang="en-US"/>
              <a:t>Click to edit Master title style</a:t>
            </a:r>
            <a:endParaRPr/>
          </a:p>
        </p:txBody>
      </p:sp>
      <p:sp>
        <p:nvSpPr>
          <p:cNvPr id="3" name="Text Placeholder 2"/>
          <p:cNvSpPr>
            <a:spLocks noGrp="1"/>
          </p:cNvSpPr>
          <p:nvPr>
            <p:ph type="body" idx="1"/>
          </p:nvPr>
        </p:nvSpPr>
        <p:spPr>
          <a:xfrm>
            <a:off x="691515" y="2069042"/>
            <a:ext cx="8675370" cy="4931516"/>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dirty="0"/>
          </a:p>
        </p:txBody>
      </p:sp>
      <p:sp>
        <p:nvSpPr>
          <p:cNvPr id="4" name="Date Placeholder 3"/>
          <p:cNvSpPr>
            <a:spLocks noGrp="1"/>
          </p:cNvSpPr>
          <p:nvPr>
            <p:ph type="dt" sz="half" idx="2"/>
          </p:nvPr>
        </p:nvSpPr>
        <p:spPr>
          <a:xfrm>
            <a:off x="691515" y="7203865"/>
            <a:ext cx="2263140" cy="413808"/>
          </a:xfrm>
          <a:prstGeom prst="rect">
            <a:avLst/>
          </a:prstGeom>
        </p:spPr>
        <p:txBody>
          <a:bodyPr vert="horz" lIns="91440" tIns="45720" rIns="91440" bIns="45720" rtlCol="0" anchor="ctr"/>
          <a:lstStyle>
            <a:lvl1pPr algn="l">
              <a:defRPr sz="1320">
                <a:solidFill>
                  <a:schemeClr val="tx1">
                    <a:tint val="75000"/>
                  </a:schemeClr>
                </a:solidFill>
              </a:defRPr>
            </a:lvl1pPr>
          </a:lstStyle>
          <a:p>
            <a:fld id="{FC7BAE6A-DCF3-43E4-B2A0-33D0CF1225FC}" type="datetimeFigureOut">
              <a:rPr lang="en-US"/>
              <a:pPr/>
              <a:t>8/28/2021</a:t>
            </a:fld>
            <a:endParaRPr/>
          </a:p>
        </p:txBody>
      </p:sp>
      <p:sp>
        <p:nvSpPr>
          <p:cNvPr id="5" name="Footer Placeholder 4"/>
          <p:cNvSpPr>
            <a:spLocks noGrp="1"/>
          </p:cNvSpPr>
          <p:nvPr>
            <p:ph type="ftr" sz="quarter" idx="3"/>
          </p:nvPr>
        </p:nvSpPr>
        <p:spPr>
          <a:xfrm>
            <a:off x="3331845" y="7203865"/>
            <a:ext cx="3394710" cy="413808"/>
          </a:xfrm>
          <a:prstGeom prst="rect">
            <a:avLst/>
          </a:prstGeom>
        </p:spPr>
        <p:txBody>
          <a:bodyPr vert="horz" lIns="91440" tIns="45720" rIns="91440" bIns="45720" rtlCol="0" anchor="ctr"/>
          <a:lstStyle>
            <a:lvl1pPr algn="ctr">
              <a:defRPr sz="1320">
                <a:solidFill>
                  <a:schemeClr val="tx1">
                    <a:tint val="75000"/>
                  </a:schemeClr>
                </a:solidFill>
              </a:defRPr>
            </a:lvl1pPr>
          </a:lstStyle>
          <a:p>
            <a:endParaRPr/>
          </a:p>
        </p:txBody>
      </p:sp>
      <p:sp>
        <p:nvSpPr>
          <p:cNvPr id="6" name="Slide Number Placeholder 5"/>
          <p:cNvSpPr>
            <a:spLocks noGrp="1"/>
          </p:cNvSpPr>
          <p:nvPr>
            <p:ph type="sldNum" sz="quarter" idx="4"/>
          </p:nvPr>
        </p:nvSpPr>
        <p:spPr>
          <a:xfrm>
            <a:off x="7103745" y="7203865"/>
            <a:ext cx="2263140" cy="413808"/>
          </a:xfrm>
          <a:prstGeom prst="rect">
            <a:avLst/>
          </a:prstGeom>
        </p:spPr>
        <p:txBody>
          <a:bodyPr vert="horz" lIns="91440" tIns="45720" rIns="91440" bIns="45720" rtlCol="0" anchor="ctr"/>
          <a:lstStyle>
            <a:lvl1pPr algn="r">
              <a:defRPr sz="1320">
                <a:solidFill>
                  <a:schemeClr val="tx1">
                    <a:tint val="75000"/>
                  </a:schemeClr>
                </a:solidFill>
              </a:defRPr>
            </a:lvl1pPr>
          </a:lstStyle>
          <a:p>
            <a:fld id="{9F6761A3-4CAC-4C5F-AC82-8DB08D526BC2}" type="slidenum">
              <a:rPr/>
              <a:pPr/>
              <a:t>‹#›</a:t>
            </a:fld>
            <a:endParaRPr/>
          </a:p>
        </p:txBody>
      </p:sp>
      <p:sp>
        <p:nvSpPr>
          <p:cNvPr id="7" name="Rectangle 6"/>
          <p:cNvSpPr/>
          <p:nvPr userDrawn="1"/>
        </p:nvSpPr>
        <p:spPr>
          <a:xfrm>
            <a:off x="10287000" y="0"/>
            <a:ext cx="1828800" cy="7767851"/>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a:spcBef>
                <a:spcPts val="1200"/>
              </a:spcBef>
            </a:pPr>
            <a:r>
              <a:rPr sz="1600" dirty="0">
                <a:solidFill>
                  <a:prstClr val="white">
                    <a:lumMod val="50000"/>
                  </a:prstClr>
                </a:solidFill>
                <a:latin typeface="Calibri Light" panose="020F0302020204030204" pitchFamily="34" charset="0"/>
                <a:cs typeface="Calibri" panose="020F0502020204030204" pitchFamily="34" charset="0"/>
              </a:rPr>
              <a:t>Printing:</a:t>
            </a:r>
          </a:p>
          <a:p>
            <a:pPr lvl="0">
              <a:spcBef>
                <a:spcPts val="300"/>
              </a:spcBef>
            </a:pPr>
            <a:r>
              <a:rPr sz="1000" baseline="0" dirty="0">
                <a:solidFill>
                  <a:prstClr val="white">
                    <a:lumMod val="50000"/>
                  </a:prstClr>
                </a:solidFill>
                <a:latin typeface="Calibri Light" panose="020F0302020204030204" pitchFamily="34" charset="0"/>
                <a:cs typeface="Calibri" panose="020F0502020204030204" pitchFamily="34" charset="0"/>
              </a:rPr>
              <a:t>Your printer might not print the same way our printers do, so make sure to try a couple of test prints. If things aren’t aligning quite right, experiment with the Scale to Fit Paper setting. It’s located in the Print dialog – just click Full Page Slides to get to it.</a:t>
            </a:r>
          </a:p>
          <a:p>
            <a:pPr lvl="0">
              <a:spcBef>
                <a:spcPts val="600"/>
              </a:spcBef>
            </a:pPr>
            <a:r>
              <a:rPr sz="1000" dirty="0">
                <a:solidFill>
                  <a:prstClr val="white">
                    <a:lumMod val="50000"/>
                  </a:prstClr>
                </a:solidFill>
                <a:latin typeface="Calibri Light" panose="020F0302020204030204" pitchFamily="34" charset="0"/>
                <a:cs typeface="Calibri" panose="020F0502020204030204" pitchFamily="34" charset="0"/>
              </a:rPr>
              <a:t>And did you notice we made fold marks for you? They are really light, but if you don’t like them showing on your brochure, click View, Slide Master, and delete them before you print.</a:t>
            </a:r>
          </a:p>
          <a:p>
            <a:pPr lvl="0">
              <a:spcBef>
                <a:spcPts val="600"/>
              </a:spcBef>
            </a:pPr>
            <a:r>
              <a:rPr sz="1600" dirty="0">
                <a:solidFill>
                  <a:prstClr val="white">
                    <a:lumMod val="50000"/>
                  </a:prstClr>
                </a:solidFill>
                <a:latin typeface="Calibri Light" panose="020F0302020204030204" pitchFamily="34" charset="0"/>
                <a:cs typeface="Calibri" panose="020F0502020204030204" pitchFamily="34" charset="0"/>
              </a:rPr>
              <a:t>Customizing the Content:</a:t>
            </a:r>
          </a:p>
          <a:p>
            <a:pPr lvl="0">
              <a:spcBef>
                <a:spcPts val="600"/>
              </a:spcBef>
            </a:pPr>
            <a:r>
              <a:rPr sz="1000" dirty="0">
                <a:solidFill>
                  <a:prstClr val="white">
                    <a:lumMod val="50000"/>
                  </a:prstClr>
                </a:solidFill>
                <a:latin typeface="Calibri Light" panose="020F0302020204030204" pitchFamily="34" charset="0"/>
                <a:cs typeface="Calibri" panose="020F0502020204030204" pitchFamily="34" charset="0"/>
              </a:rPr>
              <a:t>If you need more placeholders for titles, subtitles or body text, just make a copy of what you need and drag it into place. PowerPoint’s Smart Guides will help you align it with everything else.</a:t>
            </a:r>
            <a:endParaRPr lang="en-US" sz="1000" dirty="0">
              <a:solidFill>
                <a:prstClr val="white">
                  <a:lumMod val="50000"/>
                </a:prstClr>
              </a:solidFill>
              <a:latin typeface="Calibri Light" panose="020F0302020204030204" pitchFamily="34" charset="0"/>
              <a:cs typeface="Calibri" panose="020F0502020204030204" pitchFamily="34" charset="0"/>
            </a:endParaRPr>
          </a:p>
        </p:txBody>
      </p:sp>
    </p:spTree>
    <p:extLst>
      <p:ext uri="{BB962C8B-B14F-4D97-AF65-F5344CB8AC3E}">
        <p14:creationId xmlns:p14="http://schemas.microsoft.com/office/powerpoint/2010/main" val="3687281395"/>
      </p:ext>
    </p:extLst>
  </p:cSld>
  <p:clrMap bg1="lt1" tx1="dk1" bg2="lt2" tx2="dk2" accent1="accent1" accent2="accent2" accent3="accent3" accent4="accent4" accent5="accent5" accent6="accent6" hlink="hlink" folHlink="folHlink"/>
  <p:sldLayoutIdLst>
    <p:sldLayoutId id="2147483672" r:id="rId1"/>
    <p:sldLayoutId id="2147483673" r:id="rId2"/>
  </p:sldLayoutIdLst>
  <p:txStyles>
    <p:titleStyle>
      <a:lvl1pPr algn="l" defTabSz="1005840" rtl="0" eaLnBrk="1" latinLnBrk="0" hangingPunct="1">
        <a:lnSpc>
          <a:spcPct val="90000"/>
        </a:lnSpc>
        <a:spcBef>
          <a:spcPct val="0"/>
        </a:spcBef>
        <a:buNone/>
        <a:defRPr sz="3200" kern="1200">
          <a:solidFill>
            <a:schemeClr val="tx1"/>
          </a:solidFill>
          <a:latin typeface="+mj-lt"/>
          <a:ea typeface="+mj-ea"/>
          <a:cs typeface="+mj-cs"/>
        </a:defRPr>
      </a:lvl1pPr>
    </p:titleStyle>
    <p:bodyStyle>
      <a:lvl1pPr marL="251460" indent="-251460" algn="l" defTabSz="1005840" rtl="0" eaLnBrk="1" latinLnBrk="0" hangingPunct="1">
        <a:lnSpc>
          <a:spcPct val="90000"/>
        </a:lnSpc>
        <a:spcBef>
          <a:spcPts val="1100"/>
        </a:spcBef>
        <a:buClr>
          <a:schemeClr val="accent1"/>
        </a:buClr>
        <a:buFont typeface="Arial" panose="020B0604020202020204" pitchFamily="34" charset="0"/>
        <a:buChar char="•"/>
        <a:defRPr sz="2000" kern="1200">
          <a:solidFill>
            <a:schemeClr val="tx1"/>
          </a:solidFill>
          <a:latin typeface="+mn-lt"/>
          <a:ea typeface="+mn-ea"/>
          <a:cs typeface="+mn-cs"/>
        </a:defRPr>
      </a:lvl1pPr>
      <a:lvl2pPr marL="754380" indent="-251460" algn="l" defTabSz="1005840" rtl="0" eaLnBrk="1" latinLnBrk="0" hangingPunct="1">
        <a:lnSpc>
          <a:spcPct val="90000"/>
        </a:lnSpc>
        <a:spcBef>
          <a:spcPts val="550"/>
        </a:spcBef>
        <a:buClr>
          <a:schemeClr val="accent1"/>
        </a:buClr>
        <a:buFont typeface="Arial" panose="020B0604020202020204" pitchFamily="34" charset="0"/>
        <a:buChar char="•"/>
        <a:defRPr sz="1800" kern="1200">
          <a:solidFill>
            <a:schemeClr val="tx1"/>
          </a:solidFill>
          <a:latin typeface="+mn-lt"/>
          <a:ea typeface="+mn-ea"/>
          <a:cs typeface="+mn-cs"/>
        </a:defRPr>
      </a:lvl2pPr>
      <a:lvl3pPr marL="1257300" indent="-251460" algn="l" defTabSz="1005840" rtl="0" eaLnBrk="1" latinLnBrk="0" hangingPunct="1">
        <a:lnSpc>
          <a:spcPct val="90000"/>
        </a:lnSpc>
        <a:spcBef>
          <a:spcPts val="550"/>
        </a:spcBef>
        <a:buClr>
          <a:schemeClr val="accent1"/>
        </a:buClr>
        <a:buFont typeface="Arial" panose="020B0604020202020204" pitchFamily="34" charset="0"/>
        <a:buChar char="•"/>
        <a:defRPr sz="1600" kern="1200">
          <a:solidFill>
            <a:schemeClr val="tx1"/>
          </a:solidFill>
          <a:latin typeface="+mn-lt"/>
          <a:ea typeface="+mn-ea"/>
          <a:cs typeface="+mn-cs"/>
        </a:defRPr>
      </a:lvl3pPr>
      <a:lvl4pPr marL="1760220" indent="-251460" algn="l" defTabSz="1005840" rtl="0" eaLnBrk="1" latinLnBrk="0" hangingPunct="1">
        <a:lnSpc>
          <a:spcPct val="90000"/>
        </a:lnSpc>
        <a:spcBef>
          <a:spcPts val="550"/>
        </a:spcBef>
        <a:buClr>
          <a:schemeClr val="accent1"/>
        </a:buClr>
        <a:buFont typeface="Arial" panose="020B0604020202020204" pitchFamily="34" charset="0"/>
        <a:buChar char="•"/>
        <a:defRPr sz="1400" kern="1200">
          <a:solidFill>
            <a:schemeClr val="tx1"/>
          </a:solidFill>
          <a:latin typeface="+mn-lt"/>
          <a:ea typeface="+mn-ea"/>
          <a:cs typeface="+mn-cs"/>
        </a:defRPr>
      </a:lvl4pPr>
      <a:lvl5pPr marL="2263140" indent="-251460" algn="l" defTabSz="1005840" rtl="0" eaLnBrk="1" latinLnBrk="0" hangingPunct="1">
        <a:lnSpc>
          <a:spcPct val="90000"/>
        </a:lnSpc>
        <a:spcBef>
          <a:spcPts val="550"/>
        </a:spcBef>
        <a:buClr>
          <a:schemeClr val="accent1"/>
        </a:buClr>
        <a:buFont typeface="Arial" panose="020B0604020202020204" pitchFamily="34" charset="0"/>
        <a:buChar char="•"/>
        <a:defRPr sz="1400" kern="1200">
          <a:solidFill>
            <a:schemeClr val="tx1"/>
          </a:solidFill>
          <a:latin typeface="+mn-lt"/>
          <a:ea typeface="+mn-ea"/>
          <a:cs typeface="+mn-cs"/>
        </a:defRPr>
      </a:lvl5pPr>
      <a:lvl6pPr marL="276606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6pPr>
      <a:lvl7pPr marL="326898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7pPr>
      <a:lvl8pPr marL="377190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8pPr>
      <a:lvl9pPr marL="427482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9pPr>
    </p:bodyStyle>
    <p:otherStyle>
      <a:defPPr>
        <a:defRPr/>
      </a:defPPr>
      <a:lvl1pPr marL="0" algn="l" defTabSz="1005840" rtl="0" eaLnBrk="1" latinLnBrk="0" hangingPunct="1">
        <a:defRPr sz="1980" kern="1200">
          <a:solidFill>
            <a:schemeClr val="tx1"/>
          </a:solidFill>
          <a:latin typeface="+mn-lt"/>
          <a:ea typeface="+mn-ea"/>
          <a:cs typeface="+mn-cs"/>
        </a:defRPr>
      </a:lvl1pPr>
      <a:lvl2pPr marL="502920" algn="l" defTabSz="1005840" rtl="0" eaLnBrk="1" latinLnBrk="0" hangingPunct="1">
        <a:defRPr sz="1980" kern="1200">
          <a:solidFill>
            <a:schemeClr val="tx1"/>
          </a:solidFill>
          <a:latin typeface="+mn-lt"/>
          <a:ea typeface="+mn-ea"/>
          <a:cs typeface="+mn-cs"/>
        </a:defRPr>
      </a:lvl2pPr>
      <a:lvl3pPr marL="1005840" algn="l" defTabSz="1005840" rtl="0" eaLnBrk="1" latinLnBrk="0" hangingPunct="1">
        <a:defRPr sz="1980" kern="1200">
          <a:solidFill>
            <a:schemeClr val="tx1"/>
          </a:solidFill>
          <a:latin typeface="+mn-lt"/>
          <a:ea typeface="+mn-ea"/>
          <a:cs typeface="+mn-cs"/>
        </a:defRPr>
      </a:lvl3pPr>
      <a:lvl4pPr marL="1508760" algn="l" defTabSz="1005840" rtl="0" eaLnBrk="1" latinLnBrk="0" hangingPunct="1">
        <a:defRPr sz="1980" kern="1200">
          <a:solidFill>
            <a:schemeClr val="tx1"/>
          </a:solidFill>
          <a:latin typeface="+mn-lt"/>
          <a:ea typeface="+mn-ea"/>
          <a:cs typeface="+mn-cs"/>
        </a:defRPr>
      </a:lvl4pPr>
      <a:lvl5pPr marL="2011680" algn="l" defTabSz="1005840" rtl="0" eaLnBrk="1" latinLnBrk="0" hangingPunct="1">
        <a:defRPr sz="1980" kern="1200">
          <a:solidFill>
            <a:schemeClr val="tx1"/>
          </a:solidFill>
          <a:latin typeface="+mn-lt"/>
          <a:ea typeface="+mn-ea"/>
          <a:cs typeface="+mn-cs"/>
        </a:defRPr>
      </a:lvl5pPr>
      <a:lvl6pPr marL="2514600" algn="l" defTabSz="1005840" rtl="0" eaLnBrk="1" latinLnBrk="0" hangingPunct="1">
        <a:defRPr sz="1980" kern="1200">
          <a:solidFill>
            <a:schemeClr val="tx1"/>
          </a:solidFill>
          <a:latin typeface="+mn-lt"/>
          <a:ea typeface="+mn-ea"/>
          <a:cs typeface="+mn-cs"/>
        </a:defRPr>
      </a:lvl6pPr>
      <a:lvl7pPr marL="3017520" algn="l" defTabSz="1005840" rtl="0" eaLnBrk="1" latinLnBrk="0" hangingPunct="1">
        <a:defRPr sz="1980" kern="1200">
          <a:solidFill>
            <a:schemeClr val="tx1"/>
          </a:solidFill>
          <a:latin typeface="+mn-lt"/>
          <a:ea typeface="+mn-ea"/>
          <a:cs typeface="+mn-cs"/>
        </a:defRPr>
      </a:lvl7pPr>
      <a:lvl8pPr marL="3520440" algn="l" defTabSz="1005840" rtl="0" eaLnBrk="1" latinLnBrk="0" hangingPunct="1">
        <a:defRPr sz="1980" kern="1200">
          <a:solidFill>
            <a:schemeClr val="tx1"/>
          </a:solidFill>
          <a:latin typeface="+mn-lt"/>
          <a:ea typeface="+mn-ea"/>
          <a:cs typeface="+mn-cs"/>
        </a:defRPr>
      </a:lvl8pPr>
      <a:lvl9pPr marL="4023360" algn="l" defTabSz="1005840" rtl="0" eaLnBrk="1" latinLnBrk="0" hangingPunct="1">
        <a:defRPr sz="198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www.google.com/url?sa=i&amp;rct=j&amp;q=&amp;esrc=s&amp;frm=1&amp;source=images&amp;cd=&amp;cad=rja&amp;uact=8&amp;docid=zViKiMCRpmkgKM&amp;tbnid=6cLxu8MUL7H13M:&amp;ved=0CAUQjRw&amp;url=http://www.spk.usace.army.mil/&amp;ei=zHnhU9iAHNLpoATkkYGIAw&amp;bvm=bv.72197243,d.cGU&amp;psig=AFQjCNGKz9oY9tq2msk9reNFa7tsZJ9Zlg&amp;ust=1407372092867736" TargetMode="External"/><Relationship Id="rId3" Type="http://schemas.openxmlformats.org/officeDocument/2006/relationships/image" Target="../media/image3.gif"/><Relationship Id="rId7" Type="http://schemas.openxmlformats.org/officeDocument/2006/relationships/image" Target="../media/image7.jpeg"/><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jpeg"/><Relationship Id="rId9" Type="http://schemas.openxmlformats.org/officeDocument/2006/relationships/image" Target="../media/image8.png"/></Relationships>
</file>

<file path=ppt/slides/_rels/slide2.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6" name="Rectangle 2"/>
          <p:cNvSpPr>
            <a:spLocks noChangeArrowheads="1"/>
          </p:cNvSpPr>
          <p:nvPr/>
        </p:nvSpPr>
        <p:spPr bwMode="auto">
          <a:xfrm>
            <a:off x="6965950" y="457199"/>
            <a:ext cx="2806700" cy="6772275"/>
          </a:xfrm>
          <a:prstGeom prst="rect">
            <a:avLst/>
          </a:prstGeom>
          <a:gradFill rotWithShape="0">
            <a:gsLst>
              <a:gs pos="0">
                <a:srgbClr val="C2D69B"/>
              </a:gs>
              <a:gs pos="50000">
                <a:srgbClr val="EAF1DD"/>
              </a:gs>
              <a:gs pos="100000">
                <a:srgbClr val="C2D69B"/>
              </a:gs>
            </a:gsLst>
            <a:lin ang="18900000" scaled="1"/>
          </a:gradFill>
          <a:ln w="12700">
            <a:solidFill>
              <a:srgbClr val="C2D69B"/>
            </a:solidFill>
            <a:miter lim="800000"/>
            <a:headEnd/>
            <a:tailEnd/>
          </a:ln>
          <a:effectLst>
            <a:outerShdw dist="28398" dir="3806097" algn="ctr" rotWithShape="0">
              <a:srgbClr val="4E6128">
                <a:alpha val="50000"/>
              </a:srgbClr>
            </a:outerShdw>
          </a:effectLst>
        </p:spPr>
        <p:txBody>
          <a:bodyPr vert="horz" wrap="square" lIns="91440" tIns="45720" rIns="91440" bIns="45720" numCol="1" anchor="t" anchorCtr="0" compatLnSpc="1">
            <a:prstTxWarp prst="textNoShape">
              <a:avLst/>
            </a:prstTxWarp>
          </a:bodyPr>
          <a:lstStyle/>
          <a:p>
            <a:endParaRPr lang="en-US"/>
          </a:p>
        </p:txBody>
      </p:sp>
      <p:sp>
        <p:nvSpPr>
          <p:cNvPr id="1027" name="Rectangle 3"/>
          <p:cNvSpPr>
            <a:spLocks noChangeArrowheads="1"/>
          </p:cNvSpPr>
          <p:nvPr/>
        </p:nvSpPr>
        <p:spPr bwMode="auto">
          <a:xfrm>
            <a:off x="6943725" y="414338"/>
            <a:ext cx="2816352" cy="6853237"/>
          </a:xfrm>
          <a:prstGeom prst="rect">
            <a:avLst/>
          </a:prstGeom>
          <a:noFill/>
          <a:ln w="63500" cmpd="thickThin">
            <a:solidFill>
              <a:srgbClr val="9BBB59"/>
            </a:solidFill>
            <a:miter lim="800000"/>
            <a:headEnd/>
            <a:tailEnd/>
          </a:ln>
          <a:effectLst/>
        </p:spPr>
        <p:txBody>
          <a:bodyPr vert="horz" wrap="square" lIns="91440" tIns="45720" rIns="91440" bIns="45720" numCol="1" anchor="t" anchorCtr="0" compatLnSpc="1">
            <a:prstTxWarp prst="textNoShape">
              <a:avLst/>
            </a:prstTxWarp>
          </a:bodyPr>
          <a:lstStyle/>
          <a:p>
            <a:endParaRPr lang="en-US"/>
          </a:p>
        </p:txBody>
      </p:sp>
      <p:sp>
        <p:nvSpPr>
          <p:cNvPr id="24" name="Rectangle 2"/>
          <p:cNvSpPr>
            <a:spLocks noChangeArrowheads="1"/>
          </p:cNvSpPr>
          <p:nvPr/>
        </p:nvSpPr>
        <p:spPr bwMode="auto">
          <a:xfrm>
            <a:off x="241300" y="457199"/>
            <a:ext cx="2806700" cy="6772275"/>
          </a:xfrm>
          <a:prstGeom prst="rect">
            <a:avLst/>
          </a:prstGeom>
          <a:gradFill rotWithShape="0">
            <a:gsLst>
              <a:gs pos="0">
                <a:srgbClr val="C2D69B"/>
              </a:gs>
              <a:gs pos="50000">
                <a:srgbClr val="EAF1DD"/>
              </a:gs>
              <a:gs pos="100000">
                <a:srgbClr val="C2D69B"/>
              </a:gs>
            </a:gsLst>
            <a:lin ang="18900000" scaled="1"/>
          </a:gradFill>
          <a:ln w="12700">
            <a:solidFill>
              <a:srgbClr val="C2D69B"/>
            </a:solidFill>
            <a:miter lim="800000"/>
            <a:headEnd/>
            <a:tailEnd/>
          </a:ln>
          <a:effectLst>
            <a:outerShdw dist="28398" dir="3806097" algn="ctr" rotWithShape="0">
              <a:srgbClr val="4E6128">
                <a:alpha val="50000"/>
              </a:srgbClr>
            </a:outerShdw>
          </a:effectLst>
        </p:spPr>
        <p:txBody>
          <a:bodyPr vert="horz" wrap="square" lIns="91440" tIns="45720" rIns="91440" bIns="45720" numCol="1" anchor="t" anchorCtr="0" compatLnSpc="1">
            <a:prstTxWarp prst="textNoShape">
              <a:avLst/>
            </a:prstTxWarp>
          </a:bodyPr>
          <a:lstStyle/>
          <a:p>
            <a:endParaRPr lang="en-US"/>
          </a:p>
        </p:txBody>
      </p:sp>
      <p:sp>
        <p:nvSpPr>
          <p:cNvPr id="1028" name="Rectangle 4"/>
          <p:cNvSpPr>
            <a:spLocks noChangeArrowheads="1"/>
          </p:cNvSpPr>
          <p:nvPr/>
        </p:nvSpPr>
        <p:spPr bwMode="auto">
          <a:xfrm>
            <a:off x="3571875" y="450850"/>
            <a:ext cx="2816352" cy="6775704"/>
          </a:xfrm>
          <a:prstGeom prst="rect">
            <a:avLst/>
          </a:prstGeom>
          <a:gradFill rotWithShape="0">
            <a:gsLst>
              <a:gs pos="0">
                <a:srgbClr val="92CDDC"/>
              </a:gs>
              <a:gs pos="50000">
                <a:srgbClr val="DAEEF3"/>
              </a:gs>
              <a:gs pos="100000">
                <a:srgbClr val="92CDDC"/>
              </a:gs>
            </a:gsLst>
            <a:lin ang="18900000" scaled="1"/>
          </a:gradFill>
          <a:ln w="12700">
            <a:solidFill>
              <a:srgbClr val="92CDDC"/>
            </a:solidFill>
            <a:miter lim="800000"/>
            <a:headEnd/>
            <a:tailEnd/>
          </a:ln>
          <a:effectLst>
            <a:outerShdw dist="28398" dir="3806097" algn="ctr" rotWithShape="0">
              <a:srgbClr val="205867">
                <a:alpha val="50000"/>
              </a:srgbClr>
            </a:outerShdw>
          </a:effectLst>
        </p:spPr>
        <p:txBody>
          <a:bodyPr vert="horz" wrap="square" lIns="91440" tIns="45720" rIns="91440" bIns="45720" numCol="1" anchor="t" anchorCtr="0" compatLnSpc="1">
            <a:prstTxWarp prst="textNoShape">
              <a:avLst/>
            </a:prstTxWarp>
          </a:bodyPr>
          <a:lstStyle/>
          <a:p>
            <a:endParaRPr lang="en-US"/>
          </a:p>
        </p:txBody>
      </p:sp>
      <p:sp>
        <p:nvSpPr>
          <p:cNvPr id="28" name="Rectangle 3"/>
          <p:cNvSpPr>
            <a:spLocks noChangeArrowheads="1"/>
          </p:cNvSpPr>
          <p:nvPr/>
        </p:nvSpPr>
        <p:spPr bwMode="auto">
          <a:xfrm>
            <a:off x="238125" y="423863"/>
            <a:ext cx="2816352" cy="6853237"/>
          </a:xfrm>
          <a:prstGeom prst="rect">
            <a:avLst/>
          </a:prstGeom>
          <a:noFill/>
          <a:ln w="63500" cmpd="thickThin">
            <a:solidFill>
              <a:srgbClr val="9BBB59"/>
            </a:solidFill>
            <a:miter lim="800000"/>
            <a:headEnd/>
            <a:tailEnd/>
          </a:ln>
          <a:effectLst/>
        </p:spPr>
        <p:txBody>
          <a:bodyPr vert="horz" wrap="square" lIns="91440" tIns="45720" rIns="91440" bIns="45720" numCol="1" anchor="t" anchorCtr="0" compatLnSpc="1">
            <a:prstTxWarp prst="textNoShape">
              <a:avLst/>
            </a:prstTxWarp>
          </a:bodyPr>
          <a:lstStyle/>
          <a:p>
            <a:endParaRPr lang="en-US"/>
          </a:p>
        </p:txBody>
      </p:sp>
      <p:pic>
        <p:nvPicPr>
          <p:cNvPr id="29" name="Picture 28" descr="Sacramento District Header Image"/>
          <p:cNvPicPr/>
          <p:nvPr/>
        </p:nvPicPr>
        <p:blipFill>
          <a:blip r:embed="rId2" cstate="print">
            <a:lum bright="28000"/>
          </a:blip>
          <a:srcRect/>
          <a:stretch>
            <a:fillRect/>
          </a:stretch>
        </p:blipFill>
        <p:spPr bwMode="auto">
          <a:xfrm>
            <a:off x="6905625" y="419431"/>
            <a:ext cx="2962275" cy="1276019"/>
          </a:xfrm>
          <a:prstGeom prst="rect">
            <a:avLst/>
          </a:prstGeom>
          <a:ln>
            <a:noFill/>
          </a:ln>
          <a:effectLst>
            <a:softEdge rad="112500"/>
          </a:effectLst>
        </p:spPr>
      </p:pic>
      <p:pic>
        <p:nvPicPr>
          <p:cNvPr id="30" name="Picture 29" descr="http://www.publiclandsday.org/sites/default/files/images/npld_logos/npld_logo_no-line_cmyk_coated_copy.gif"/>
          <p:cNvPicPr/>
          <p:nvPr/>
        </p:nvPicPr>
        <p:blipFill>
          <a:blip r:embed="rId3" cstate="print"/>
          <a:srcRect/>
          <a:stretch>
            <a:fillRect/>
          </a:stretch>
        </p:blipFill>
        <p:spPr bwMode="auto">
          <a:xfrm>
            <a:off x="6968489" y="446101"/>
            <a:ext cx="2623185" cy="734999"/>
          </a:xfrm>
          <a:prstGeom prst="rect">
            <a:avLst/>
          </a:prstGeom>
          <a:noFill/>
          <a:ln w="9525">
            <a:noFill/>
            <a:miter lim="800000"/>
            <a:headEnd/>
            <a:tailEnd/>
          </a:ln>
        </p:spPr>
      </p:pic>
      <p:sp>
        <p:nvSpPr>
          <p:cNvPr id="1029" name="Text Box 5"/>
          <p:cNvSpPr txBox="1">
            <a:spLocks noChangeArrowheads="1"/>
          </p:cNvSpPr>
          <p:nvPr/>
        </p:nvSpPr>
        <p:spPr bwMode="auto">
          <a:xfrm>
            <a:off x="7385050" y="809625"/>
            <a:ext cx="2673350" cy="49529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3200" b="0" i="0" u="none" strike="noStrike" cap="none" normalizeH="0" baseline="0" dirty="0">
                <a:ln>
                  <a:noFill/>
                </a:ln>
                <a:solidFill>
                  <a:srgbClr val="4F6228"/>
                </a:solidFill>
                <a:effectLst/>
                <a:latin typeface="Calibri" pitchFamily="34" charset="0"/>
                <a:cs typeface="Arial" pitchFamily="34" charset="0"/>
              </a:rPr>
              <a:t> </a:t>
            </a:r>
            <a:r>
              <a:rPr kumimoji="0" lang="en-US" sz="2000" b="0" i="0" u="none" strike="noStrike" cap="none" normalizeH="0" baseline="0" dirty="0">
                <a:ln>
                  <a:noFill/>
                </a:ln>
                <a:solidFill>
                  <a:srgbClr val="4F6228"/>
                </a:solidFill>
                <a:effectLst/>
                <a:latin typeface="Calibri" pitchFamily="34" charset="0"/>
                <a:cs typeface="Arial" pitchFamily="34" charset="0"/>
              </a:rPr>
              <a:t>Stanislaus</a:t>
            </a:r>
            <a:r>
              <a:rPr kumimoji="0" lang="en-US" sz="2000" b="0" i="0" u="none" strike="noStrike" cap="none" normalizeH="0" dirty="0">
                <a:ln>
                  <a:noFill/>
                </a:ln>
                <a:solidFill>
                  <a:srgbClr val="4F6228"/>
                </a:solidFill>
                <a:effectLst/>
                <a:latin typeface="Calibri" pitchFamily="34" charset="0"/>
                <a:cs typeface="Arial" pitchFamily="34" charset="0"/>
              </a:rPr>
              <a:t> River Parks</a:t>
            </a:r>
            <a:r>
              <a:rPr kumimoji="0" lang="en-US" sz="2000" b="0" i="0" u="none" strike="noStrike" cap="none" normalizeH="0" baseline="0" dirty="0">
                <a:ln>
                  <a:noFill/>
                </a:ln>
                <a:solidFill>
                  <a:srgbClr val="4F6228"/>
                </a:solidFill>
                <a:effectLst/>
                <a:latin typeface="Calibri" pitchFamily="34" charset="0"/>
                <a:cs typeface="Arial" pitchFamily="34" charset="0"/>
              </a:rPr>
              <a:t> </a:t>
            </a:r>
            <a:endParaRPr kumimoji="0" lang="en-US" sz="2000" b="0" i="0" u="none" strike="noStrike" cap="none" normalizeH="0" baseline="0" dirty="0">
              <a:ln>
                <a:noFill/>
              </a:ln>
              <a:solidFill>
                <a:schemeClr val="tx1"/>
              </a:solidFill>
              <a:effectLst/>
              <a:latin typeface="Arial" pitchFamily="34" charset="0"/>
              <a:cs typeface="Arial" pitchFamily="34" charset="0"/>
            </a:endParaRPr>
          </a:p>
        </p:txBody>
      </p:sp>
      <p:sp>
        <p:nvSpPr>
          <p:cNvPr id="1030" name="Text Box 6"/>
          <p:cNvSpPr txBox="1">
            <a:spLocks noChangeArrowheads="1"/>
          </p:cNvSpPr>
          <p:nvPr/>
        </p:nvSpPr>
        <p:spPr bwMode="auto">
          <a:xfrm>
            <a:off x="7458075" y="1235075"/>
            <a:ext cx="2068513" cy="3317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600" b="0" i="0" u="none" strike="noStrike" cap="none" normalizeH="0" baseline="0" dirty="0">
                <a:ln>
                  <a:noFill/>
                </a:ln>
                <a:solidFill>
                  <a:srgbClr val="4F6228"/>
                </a:solidFill>
                <a:effectLst/>
                <a:latin typeface="Calibri" pitchFamily="34" charset="0"/>
                <a:cs typeface="Arial" pitchFamily="34" charset="0"/>
              </a:rPr>
              <a:t>Sacramento</a:t>
            </a:r>
            <a:r>
              <a:rPr kumimoji="0" lang="en-US" sz="1800" b="0" i="0" u="none" strike="noStrike" cap="none" normalizeH="0" baseline="0" dirty="0">
                <a:ln>
                  <a:noFill/>
                </a:ln>
                <a:solidFill>
                  <a:srgbClr val="4F6228"/>
                </a:solidFill>
                <a:effectLst/>
                <a:latin typeface="Calibri" pitchFamily="34" charset="0"/>
                <a:cs typeface="Arial" pitchFamily="34" charset="0"/>
              </a:rPr>
              <a:t> </a:t>
            </a:r>
            <a:r>
              <a:rPr kumimoji="0" lang="en-US" sz="1600" b="0" i="0" u="none" strike="noStrike" cap="none" normalizeH="0" baseline="0" dirty="0">
                <a:ln>
                  <a:noFill/>
                </a:ln>
                <a:solidFill>
                  <a:srgbClr val="4F6228"/>
                </a:solidFill>
                <a:effectLst/>
                <a:latin typeface="Calibri" pitchFamily="34" charset="0"/>
                <a:cs typeface="Arial" pitchFamily="34" charset="0"/>
              </a:rPr>
              <a:t>District </a:t>
            </a:r>
            <a:endParaRPr kumimoji="0" lang="en-US" sz="1800" b="0" i="0" u="none" strike="noStrike" cap="none" normalizeH="0" baseline="0" dirty="0">
              <a:ln>
                <a:noFill/>
              </a:ln>
              <a:solidFill>
                <a:schemeClr val="tx1"/>
              </a:solidFill>
              <a:effectLst/>
              <a:latin typeface="Arial" pitchFamily="34" charset="0"/>
              <a:cs typeface="Arial" pitchFamily="34" charset="0"/>
            </a:endParaRPr>
          </a:p>
        </p:txBody>
      </p:sp>
      <p:pic>
        <p:nvPicPr>
          <p:cNvPr id="37" name="Picture 36" descr="P:\Photos and Videos\NPLD 2007 photos\P9290208.JPG"/>
          <p:cNvPicPr/>
          <p:nvPr/>
        </p:nvPicPr>
        <p:blipFill>
          <a:blip r:embed="rId4" cstate="print"/>
          <a:srcRect/>
          <a:stretch>
            <a:fillRect/>
          </a:stretch>
        </p:blipFill>
        <p:spPr bwMode="auto">
          <a:xfrm rot="509452">
            <a:off x="8293293" y="1960339"/>
            <a:ext cx="1326322" cy="992919"/>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39" name="Picture 38" descr="C:\Users\l2cokbrw\AppData\Local\Microsoft\Windows\Temporary Internet Files\Content.Outlook\YF7EQL27\DSC_0022 (2).JPG"/>
          <p:cNvPicPr/>
          <p:nvPr/>
        </p:nvPicPr>
        <p:blipFill>
          <a:blip r:embed="rId5" cstate="print"/>
          <a:stretch>
            <a:fillRect/>
          </a:stretch>
        </p:blipFill>
        <p:spPr bwMode="auto">
          <a:xfrm rot="21113160">
            <a:off x="7233041" y="2259264"/>
            <a:ext cx="1294484" cy="109283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40" name="Picture 39" descr="P:\NPLD 2012\Group Photo\110924-A-XA675-013.JPG"/>
          <p:cNvPicPr/>
          <p:nvPr/>
        </p:nvPicPr>
        <p:blipFill>
          <a:blip r:embed="rId6" cstate="print"/>
          <a:stretch>
            <a:fillRect/>
          </a:stretch>
        </p:blipFill>
        <p:spPr bwMode="auto">
          <a:xfrm>
            <a:off x="7233073" y="3884391"/>
            <a:ext cx="2221653" cy="166624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38" name="Picture 37" descr="C:\Users\l2cokbrw\AppData\Local\Microsoft\Windows\Temporary Internet Files\Content.Outlook\YF7EQL27\DSC_0065 (2).JPG"/>
          <p:cNvPicPr/>
          <p:nvPr/>
        </p:nvPicPr>
        <p:blipFill>
          <a:blip r:embed="rId7" cstate="print"/>
          <a:srcRect/>
          <a:stretch>
            <a:fillRect/>
          </a:stretch>
        </p:blipFill>
        <p:spPr bwMode="auto">
          <a:xfrm rot="161417">
            <a:off x="8169468" y="3122392"/>
            <a:ext cx="1413344" cy="926576"/>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1031" name="Text Box 7"/>
          <p:cNvSpPr txBox="1">
            <a:spLocks noChangeArrowheads="1"/>
          </p:cNvSpPr>
          <p:nvPr/>
        </p:nvSpPr>
        <p:spPr bwMode="auto">
          <a:xfrm>
            <a:off x="6886575" y="4897438"/>
            <a:ext cx="3171825" cy="76676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a:ln>
                  <a:noFill/>
                </a:ln>
                <a:solidFill>
                  <a:srgbClr val="FFFFFF"/>
                </a:solidFill>
                <a:effectLst/>
                <a:latin typeface="Book Antiqua" pitchFamily="18" charset="0"/>
                <a:cs typeface="Arial" pitchFamily="34" charset="0"/>
              </a:rPr>
              <a:t>Helping hands for</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a:ln>
                  <a:noFill/>
                </a:ln>
                <a:solidFill>
                  <a:srgbClr val="FFFFFF"/>
                </a:solidFill>
                <a:effectLst/>
                <a:latin typeface="Book Antiqua" pitchFamily="18" charset="0"/>
                <a:cs typeface="Arial" pitchFamily="34" charset="0"/>
              </a:rPr>
              <a:t>public lands!</a:t>
            </a:r>
            <a:endParaRPr kumimoji="0" lang="en-US" sz="1800" b="1" i="0" u="none" strike="noStrike" cap="none" normalizeH="0" baseline="0" dirty="0">
              <a:ln>
                <a:noFill/>
              </a:ln>
              <a:solidFill>
                <a:schemeClr val="tx1"/>
              </a:solidFill>
              <a:effectLst/>
              <a:latin typeface="Arial" pitchFamily="34" charset="0"/>
              <a:cs typeface="Arial" pitchFamily="34" charset="0"/>
            </a:endParaRPr>
          </a:p>
        </p:txBody>
      </p:sp>
      <p:sp>
        <p:nvSpPr>
          <p:cNvPr id="1032" name="Text Box 8"/>
          <p:cNvSpPr txBox="1">
            <a:spLocks noChangeArrowheads="1"/>
          </p:cNvSpPr>
          <p:nvPr/>
        </p:nvSpPr>
        <p:spPr bwMode="auto">
          <a:xfrm>
            <a:off x="6726238" y="5607050"/>
            <a:ext cx="3332162" cy="10223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US" sz="2600" b="0" i="0" u="none" strike="noStrike" cap="none" normalizeH="0" baseline="0" dirty="0">
                <a:ln>
                  <a:noFill/>
                </a:ln>
                <a:solidFill>
                  <a:schemeClr val="tx1"/>
                </a:solidFill>
                <a:effectLst/>
                <a:latin typeface="Calibri" pitchFamily="34" charset="0"/>
                <a:cs typeface="Arial" pitchFamily="34" charset="0"/>
              </a:rPr>
              <a:t>September</a:t>
            </a:r>
            <a:r>
              <a:rPr kumimoji="0" lang="en-US" sz="2600" b="0" i="0" u="none" strike="noStrike" cap="none" normalizeH="0" dirty="0">
                <a:ln>
                  <a:noFill/>
                </a:ln>
                <a:solidFill>
                  <a:schemeClr val="tx1"/>
                </a:solidFill>
                <a:effectLst/>
                <a:latin typeface="Calibri" pitchFamily="34" charset="0"/>
                <a:cs typeface="Arial" pitchFamily="34" charset="0"/>
              </a:rPr>
              <a:t> 25th</a:t>
            </a:r>
            <a:endParaRPr kumimoji="0" lang="en-US" sz="2600" b="0" i="0" u="none" strike="noStrike" cap="none" normalizeH="0" baseline="0" dirty="0">
              <a:ln>
                <a:noFill/>
              </a:ln>
              <a:solidFill>
                <a:schemeClr val="tx1"/>
              </a:solidFill>
              <a:effectLst/>
              <a:latin typeface="Times New Roman" pitchFamily="18" charset="0"/>
              <a:cs typeface="Arial" pitchFamily="34" charset="0"/>
            </a:endParaRPr>
          </a:p>
          <a:p>
            <a:pPr marL="0" marR="0" lvl="0" indent="0" algn="ctr" defTabSz="914400" rtl="0" eaLnBrk="1" fontAlgn="base" latinLnBrk="0" hangingPunct="1">
              <a:lnSpc>
                <a:spcPct val="100000"/>
              </a:lnSpc>
              <a:spcBef>
                <a:spcPct val="0"/>
              </a:spcBef>
              <a:spcAft>
                <a:spcPts val="1000"/>
              </a:spcAft>
              <a:buClrTx/>
              <a:buSzTx/>
              <a:buFontTx/>
              <a:buNone/>
              <a:tabLst/>
            </a:pPr>
            <a:r>
              <a:rPr kumimoji="0" lang="en-US" sz="2600" b="0" i="0" u="none" strike="noStrike" cap="none" normalizeH="0" baseline="0" dirty="0">
                <a:ln>
                  <a:noFill/>
                </a:ln>
                <a:solidFill>
                  <a:schemeClr val="tx1"/>
                </a:solidFill>
                <a:effectLst/>
                <a:latin typeface="Calibri" pitchFamily="34" charset="0"/>
                <a:cs typeface="Arial" pitchFamily="34" charset="0"/>
              </a:rPr>
              <a:t>2021</a:t>
            </a:r>
            <a:endParaRPr kumimoji="0" lang="en-US" sz="1800" b="0" i="0" u="none" strike="noStrike" cap="none" normalizeH="0" baseline="0" dirty="0">
              <a:ln>
                <a:noFill/>
              </a:ln>
              <a:solidFill>
                <a:schemeClr val="tx1"/>
              </a:solidFill>
              <a:effectLst/>
              <a:latin typeface="Arial" pitchFamily="34" charset="0"/>
              <a:cs typeface="Arial" pitchFamily="34" charset="0"/>
            </a:endParaRPr>
          </a:p>
        </p:txBody>
      </p:sp>
      <p:pic>
        <p:nvPicPr>
          <p:cNvPr id="43" name="irc_mi" descr="http://www.spk.usace.army.mil/Portals/12/usace_logo.png">
            <a:hlinkClick r:id="rId8"/>
          </p:cNvPr>
          <p:cNvPicPr/>
          <p:nvPr/>
        </p:nvPicPr>
        <p:blipFill>
          <a:blip r:embed="rId9" cstate="print"/>
          <a:srcRect/>
          <a:stretch>
            <a:fillRect/>
          </a:stretch>
        </p:blipFill>
        <p:spPr bwMode="auto">
          <a:xfrm>
            <a:off x="7000377" y="6743699"/>
            <a:ext cx="2629397" cy="443285"/>
          </a:xfrm>
          <a:prstGeom prst="rect">
            <a:avLst/>
          </a:prstGeom>
          <a:noFill/>
          <a:ln w="9525">
            <a:noFill/>
            <a:miter lim="800000"/>
            <a:headEnd/>
            <a:tailEnd/>
          </a:ln>
        </p:spPr>
      </p:pic>
      <p:sp>
        <p:nvSpPr>
          <p:cNvPr id="1033" name="Text Box 9"/>
          <p:cNvSpPr txBox="1">
            <a:spLocks noChangeArrowheads="1"/>
          </p:cNvSpPr>
          <p:nvPr/>
        </p:nvSpPr>
        <p:spPr bwMode="auto">
          <a:xfrm rot="5400000">
            <a:off x="4133850" y="1414463"/>
            <a:ext cx="2860675" cy="1208087"/>
          </a:xfrm>
          <a:prstGeom prst="rect">
            <a:avLst/>
          </a:prstGeom>
          <a:solidFill>
            <a:srgbClr val="FFFFFF"/>
          </a:solidFill>
          <a:ln w="9525">
            <a:solidFill>
              <a:srgbClr val="9BBB59"/>
            </a:solidFill>
            <a:miter lim="800000"/>
            <a:headEnd/>
            <a:tailEnd/>
          </a:ln>
          <a:effec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300" b="0" i="0" u="none" strike="noStrike" cap="none" normalizeH="0" baseline="0" dirty="0">
                <a:ln>
                  <a:noFill/>
                </a:ln>
                <a:solidFill>
                  <a:schemeClr val="tx1"/>
                </a:solidFill>
                <a:effectLst/>
                <a:latin typeface="Calibri" pitchFamily="34" charset="0"/>
                <a:cs typeface="Arial" pitchFamily="34" charset="0"/>
              </a:rPr>
              <a:t>United States Army Corps of Engineers</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300" b="0" i="0" u="none" strike="noStrike" cap="none" normalizeH="0" baseline="0" dirty="0">
                <a:ln>
                  <a:noFill/>
                </a:ln>
                <a:solidFill>
                  <a:schemeClr val="tx1"/>
                </a:solidFill>
                <a:effectLst/>
                <a:latin typeface="Calibri" pitchFamily="34" charset="0"/>
                <a:cs typeface="Arial" pitchFamily="34" charset="0"/>
              </a:rPr>
              <a:t>Sacramento District</a:t>
            </a:r>
          </a:p>
          <a:p>
            <a:pPr marL="0" marR="0" lvl="0" indent="0" algn="ctr" defTabSz="914400" rtl="0" eaLnBrk="1" fontAlgn="base" latinLnBrk="0" hangingPunct="1">
              <a:lnSpc>
                <a:spcPct val="100000"/>
              </a:lnSpc>
              <a:spcBef>
                <a:spcPct val="0"/>
              </a:spcBef>
              <a:spcAft>
                <a:spcPct val="0"/>
              </a:spcAft>
              <a:buClrTx/>
              <a:buSzTx/>
              <a:buFontTx/>
              <a:buNone/>
              <a:tabLst/>
            </a:pPr>
            <a:r>
              <a:rPr lang="en-US" sz="1300" dirty="0">
                <a:latin typeface="Calibri" pitchFamily="34" charset="0"/>
                <a:cs typeface="Arial" pitchFamily="34" charset="0"/>
              </a:rPr>
              <a:t>Stanislaus River Parks</a:t>
            </a:r>
            <a:endParaRPr kumimoji="0" lang="en-US" sz="1300" b="0" i="0" u="none" strike="noStrike" cap="none" normalizeH="0" baseline="0" dirty="0">
              <a:ln>
                <a:noFill/>
              </a:ln>
              <a:solidFill>
                <a:schemeClr val="tx1"/>
              </a:solidFill>
              <a:effectLst/>
              <a:latin typeface="Calibri" pitchFamily="34" charset="0"/>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lang="en-US" sz="1200" dirty="0">
                <a:latin typeface="Calibri" pitchFamily="34" charset="0"/>
                <a:cs typeface="Arial" pitchFamily="34" charset="0"/>
              </a:rPr>
              <a:t>17968 Covered Bridge rd</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Calibri" pitchFamily="34" charset="0"/>
                <a:cs typeface="Arial" pitchFamily="34" charset="0"/>
              </a:rPr>
              <a:t>Oakdale Ca. 95361</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Arial" pitchFamily="34" charset="0"/>
              <a:cs typeface="Arial" pitchFamily="34" charset="0"/>
            </a:endParaRPr>
          </a:p>
        </p:txBody>
      </p:sp>
      <p:sp>
        <p:nvSpPr>
          <p:cNvPr id="1034" name="Text Box 10" descr="Narrow horizontal"/>
          <p:cNvSpPr txBox="1">
            <a:spLocks noChangeArrowheads="1"/>
          </p:cNvSpPr>
          <p:nvPr/>
        </p:nvSpPr>
        <p:spPr bwMode="auto">
          <a:xfrm>
            <a:off x="368300" y="542925"/>
            <a:ext cx="2571750" cy="6581775"/>
          </a:xfrm>
          <a:prstGeom prst="rect">
            <a:avLst/>
          </a:prstGeom>
          <a:pattFill prst="narHorz">
            <a:fgClr>
              <a:srgbClr val="E6EED5"/>
            </a:fgClr>
            <a:bgClr>
              <a:srgbClr val="FFFFFF"/>
            </a:bgClr>
          </a:pattFill>
          <a:ln w="76200" cmpd="thickThin">
            <a:noFill/>
            <a:miter lim="800000"/>
            <a:headEnd/>
            <a:tailEnd/>
          </a:ln>
        </p:spPr>
        <p:txBody>
          <a:bodyPr vert="horz" wrap="square" lIns="228600" tIns="228600" rIns="228600" bIns="22860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800"/>
              </a:spcAft>
              <a:buClrTx/>
              <a:buSzTx/>
              <a:buFontTx/>
              <a:buNone/>
              <a:tabLst/>
            </a:pPr>
            <a:r>
              <a:rPr kumimoji="0" lang="en-US" sz="2200" b="0" i="1" u="none" strike="noStrike" cap="none" normalizeH="0" baseline="0" dirty="0">
                <a:ln>
                  <a:noFill/>
                </a:ln>
                <a:solidFill>
                  <a:schemeClr val="tx1"/>
                </a:solidFill>
                <a:effectLst/>
                <a:latin typeface="Cambria" pitchFamily="18" charset="0"/>
                <a:cs typeface="Arial" pitchFamily="34" charset="0"/>
              </a:rPr>
              <a:t>Who’s involved?</a:t>
            </a:r>
            <a:endParaRPr kumimoji="0" lang="en-US" sz="2200" b="0" i="1" u="none" strike="noStrike" cap="none" normalizeH="0" baseline="0" dirty="0">
              <a:ln>
                <a:noFill/>
              </a:ln>
              <a:solidFill>
                <a:schemeClr val="tx1"/>
              </a:solidFill>
              <a:effectLst/>
              <a:latin typeface="Times New Roman" pitchFamily="18" charset="0"/>
              <a:cs typeface="Arial" pitchFamily="34" charset="0"/>
            </a:endParaRPr>
          </a:p>
          <a:p>
            <a:pPr marL="0" marR="0" lvl="0" indent="0" algn="ctr" defTabSz="914400" rtl="0" eaLnBrk="1" fontAlgn="base" latinLnBrk="0" hangingPunct="1">
              <a:lnSpc>
                <a:spcPct val="200000"/>
              </a:lnSpc>
              <a:spcBef>
                <a:spcPct val="0"/>
              </a:spcBef>
              <a:spcAft>
                <a:spcPts val="500"/>
              </a:spcAft>
              <a:buClrTx/>
              <a:buSzTx/>
              <a:buFontTx/>
              <a:buNone/>
              <a:tabLst/>
            </a:pPr>
            <a:endParaRPr kumimoji="0" lang="en-US" sz="1100" b="0" i="0" u="none" strike="noStrike" cap="none" normalizeH="0" baseline="0" dirty="0">
              <a:ln>
                <a:noFill/>
              </a:ln>
              <a:solidFill>
                <a:schemeClr val="tx1"/>
              </a:solidFill>
              <a:effectLst/>
              <a:latin typeface="Comic Sans MS" pitchFamily="66" charset="0"/>
              <a:cs typeface="Arial" pitchFamily="34" charset="0"/>
            </a:endParaRPr>
          </a:p>
          <a:p>
            <a:pPr marL="0" marR="0" lvl="0" indent="0" algn="ctr" defTabSz="914400" rtl="0" eaLnBrk="1" fontAlgn="base" latinLnBrk="0" hangingPunct="1">
              <a:lnSpc>
                <a:spcPct val="200000"/>
              </a:lnSpc>
              <a:spcBef>
                <a:spcPct val="0"/>
              </a:spcBef>
              <a:spcAft>
                <a:spcPts val="500"/>
              </a:spcAft>
              <a:buClrTx/>
              <a:buSzTx/>
              <a:buFontTx/>
              <a:buNone/>
              <a:tabLst/>
            </a:pPr>
            <a:r>
              <a:rPr kumimoji="0" lang="en-US" sz="1100" b="0" i="0" u="none" strike="noStrike" cap="none" normalizeH="0" baseline="0" dirty="0">
                <a:ln>
                  <a:noFill/>
                </a:ln>
                <a:solidFill>
                  <a:schemeClr val="tx1"/>
                </a:solidFill>
                <a:effectLst/>
                <a:latin typeface="Comic Sans MS" pitchFamily="66" charset="0"/>
                <a:cs typeface="Arial" pitchFamily="34" charset="0"/>
              </a:rPr>
              <a:t>National Public Lands Day is a unique public-private partnership involving many federal, state, and local land agencies.  These Agencies work closely with business partnerships such as Toyota, Outdoor Life Network, Coleman and numerous  non-profit organizations.  The  National Environmental Education &amp; Training Foundation manages,  coordinates and generates financial support for the program.</a:t>
            </a:r>
          </a:p>
          <a:p>
            <a:pPr marL="0" marR="0" lvl="0" indent="0" algn="l" defTabSz="914400" rtl="0" eaLnBrk="1" fontAlgn="base" latinLnBrk="0" hangingPunct="1">
              <a:lnSpc>
                <a:spcPct val="100000"/>
              </a:lnSpc>
              <a:spcBef>
                <a:spcPct val="0"/>
              </a:spcBef>
              <a:spcAft>
                <a:spcPts val="1000"/>
              </a:spcAft>
              <a:buClrTx/>
              <a:buSzTx/>
              <a:buFontTx/>
              <a:buNone/>
              <a:tabLst/>
            </a:pPr>
            <a:r>
              <a:rPr kumimoji="0" lang="en-US" sz="1100" b="0" i="0" u="none" strike="noStrike" cap="none" normalizeH="0" baseline="0" dirty="0">
                <a:ln>
                  <a:noFill/>
                </a:ln>
                <a:solidFill>
                  <a:schemeClr val="tx1"/>
                </a:solidFill>
                <a:effectLst/>
                <a:latin typeface="Times New Roman" pitchFamily="18" charset="0"/>
                <a:cs typeface="Arial" pitchFamily="34" charset="0"/>
              </a:rPr>
              <a:t> </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9744310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Rectangle 2"/>
          <p:cNvSpPr>
            <a:spLocks noChangeArrowheads="1"/>
          </p:cNvSpPr>
          <p:nvPr/>
        </p:nvSpPr>
        <p:spPr bwMode="auto">
          <a:xfrm>
            <a:off x="6965950" y="457199"/>
            <a:ext cx="2806700" cy="6772275"/>
          </a:xfrm>
          <a:prstGeom prst="rect">
            <a:avLst/>
          </a:prstGeom>
          <a:gradFill rotWithShape="0">
            <a:gsLst>
              <a:gs pos="0">
                <a:srgbClr val="C2D69B"/>
              </a:gs>
              <a:gs pos="50000">
                <a:srgbClr val="EAF1DD"/>
              </a:gs>
              <a:gs pos="100000">
                <a:srgbClr val="C2D69B"/>
              </a:gs>
            </a:gsLst>
            <a:lin ang="18900000" scaled="1"/>
          </a:gradFill>
          <a:ln w="12700">
            <a:solidFill>
              <a:srgbClr val="C2D69B"/>
            </a:solidFill>
            <a:miter lim="800000"/>
            <a:headEnd/>
            <a:tailEnd/>
          </a:ln>
          <a:effectLst>
            <a:outerShdw dist="28398" dir="3806097" algn="ctr" rotWithShape="0">
              <a:srgbClr val="4E6128">
                <a:alpha val="50000"/>
              </a:srgbClr>
            </a:outerShdw>
          </a:effectLst>
        </p:spPr>
        <p:txBody>
          <a:bodyPr vert="horz" wrap="square" lIns="91440" tIns="45720" rIns="91440" bIns="45720" numCol="1" anchor="t" anchorCtr="0" compatLnSpc="1">
            <a:prstTxWarp prst="textNoShape">
              <a:avLst/>
            </a:prstTxWarp>
          </a:bodyPr>
          <a:lstStyle/>
          <a:p>
            <a:endParaRPr lang="en-US"/>
          </a:p>
        </p:txBody>
      </p:sp>
      <p:sp>
        <p:nvSpPr>
          <p:cNvPr id="32" name="Rectangle 3"/>
          <p:cNvSpPr>
            <a:spLocks noChangeArrowheads="1"/>
          </p:cNvSpPr>
          <p:nvPr/>
        </p:nvSpPr>
        <p:spPr bwMode="auto">
          <a:xfrm>
            <a:off x="6943725" y="414338"/>
            <a:ext cx="2816352" cy="6853237"/>
          </a:xfrm>
          <a:prstGeom prst="rect">
            <a:avLst/>
          </a:prstGeom>
          <a:noFill/>
          <a:ln w="63500" cmpd="thickThin">
            <a:solidFill>
              <a:srgbClr val="9BBB59"/>
            </a:solidFill>
            <a:miter lim="800000"/>
            <a:headEnd/>
            <a:tailEnd/>
          </a:ln>
          <a:effectLst/>
        </p:spPr>
        <p:txBody>
          <a:bodyPr vert="horz" wrap="square" lIns="91440" tIns="45720" rIns="91440" bIns="45720" numCol="1" anchor="t" anchorCtr="0" compatLnSpc="1">
            <a:prstTxWarp prst="textNoShape">
              <a:avLst/>
            </a:prstTxWarp>
          </a:bodyPr>
          <a:lstStyle/>
          <a:p>
            <a:endParaRPr lang="en-US"/>
          </a:p>
        </p:txBody>
      </p:sp>
      <p:sp>
        <p:nvSpPr>
          <p:cNvPr id="33" name="Rectangle 2"/>
          <p:cNvSpPr>
            <a:spLocks noChangeArrowheads="1"/>
          </p:cNvSpPr>
          <p:nvPr/>
        </p:nvSpPr>
        <p:spPr bwMode="auto">
          <a:xfrm>
            <a:off x="250825" y="485774"/>
            <a:ext cx="2806700" cy="6772275"/>
          </a:xfrm>
          <a:prstGeom prst="rect">
            <a:avLst/>
          </a:prstGeom>
          <a:gradFill rotWithShape="0">
            <a:gsLst>
              <a:gs pos="0">
                <a:srgbClr val="C2D69B"/>
              </a:gs>
              <a:gs pos="50000">
                <a:srgbClr val="EAF1DD"/>
              </a:gs>
              <a:gs pos="100000">
                <a:srgbClr val="C2D69B"/>
              </a:gs>
            </a:gsLst>
            <a:lin ang="18900000" scaled="1"/>
          </a:gradFill>
          <a:ln w="12700">
            <a:solidFill>
              <a:srgbClr val="C2D69B"/>
            </a:solidFill>
            <a:miter lim="800000"/>
            <a:headEnd/>
            <a:tailEnd/>
          </a:ln>
          <a:effectLst>
            <a:outerShdw dist="28398" dir="3806097" algn="ctr" rotWithShape="0">
              <a:srgbClr val="4E6128">
                <a:alpha val="50000"/>
              </a:srgbClr>
            </a:outerShdw>
          </a:effectLst>
        </p:spPr>
        <p:txBody>
          <a:bodyPr vert="horz" wrap="square" lIns="91440" tIns="45720" rIns="91440" bIns="45720" numCol="1" anchor="t" anchorCtr="0" compatLnSpc="1">
            <a:prstTxWarp prst="textNoShape">
              <a:avLst/>
            </a:prstTxWarp>
          </a:bodyPr>
          <a:lstStyle/>
          <a:p>
            <a:endParaRPr lang="en-US"/>
          </a:p>
        </p:txBody>
      </p:sp>
      <p:sp>
        <p:nvSpPr>
          <p:cNvPr id="34" name="Rectangle 3"/>
          <p:cNvSpPr>
            <a:spLocks noChangeArrowheads="1"/>
          </p:cNvSpPr>
          <p:nvPr/>
        </p:nvSpPr>
        <p:spPr bwMode="auto">
          <a:xfrm>
            <a:off x="228600" y="442913"/>
            <a:ext cx="2816352" cy="6853237"/>
          </a:xfrm>
          <a:prstGeom prst="rect">
            <a:avLst/>
          </a:prstGeom>
          <a:noFill/>
          <a:ln w="63500" cmpd="thickThin">
            <a:solidFill>
              <a:srgbClr val="9BBB59"/>
            </a:solidFill>
            <a:miter lim="800000"/>
            <a:headEnd/>
            <a:tailEnd/>
          </a:ln>
          <a:effectLst/>
        </p:spPr>
        <p:txBody>
          <a:bodyPr vert="horz" wrap="square" lIns="91440" tIns="45720" rIns="91440" bIns="45720" numCol="1" anchor="t" anchorCtr="0" compatLnSpc="1">
            <a:prstTxWarp prst="textNoShape">
              <a:avLst/>
            </a:prstTxWarp>
          </a:bodyPr>
          <a:lstStyle/>
          <a:p>
            <a:endParaRPr lang="en-US"/>
          </a:p>
        </p:txBody>
      </p:sp>
      <p:sp>
        <p:nvSpPr>
          <p:cNvPr id="35" name="Rectangle 4"/>
          <p:cNvSpPr>
            <a:spLocks noChangeArrowheads="1"/>
          </p:cNvSpPr>
          <p:nvPr/>
        </p:nvSpPr>
        <p:spPr bwMode="auto">
          <a:xfrm>
            <a:off x="3571875" y="460375"/>
            <a:ext cx="2816352" cy="6775704"/>
          </a:xfrm>
          <a:prstGeom prst="rect">
            <a:avLst/>
          </a:prstGeom>
          <a:gradFill rotWithShape="0">
            <a:gsLst>
              <a:gs pos="0">
                <a:srgbClr val="92CDDC"/>
              </a:gs>
              <a:gs pos="50000">
                <a:srgbClr val="DAEEF3"/>
              </a:gs>
              <a:gs pos="100000">
                <a:srgbClr val="92CDDC"/>
              </a:gs>
            </a:gsLst>
            <a:lin ang="18900000" scaled="1"/>
          </a:gradFill>
          <a:ln w="12700">
            <a:solidFill>
              <a:srgbClr val="92CDDC"/>
            </a:solidFill>
            <a:miter lim="800000"/>
            <a:headEnd/>
            <a:tailEnd/>
          </a:ln>
          <a:effectLst>
            <a:outerShdw dist="28398" dir="3806097" algn="ctr" rotWithShape="0">
              <a:srgbClr val="205867">
                <a:alpha val="50000"/>
              </a:srgbClr>
            </a:outerShdw>
          </a:effectLst>
        </p:spPr>
        <p:txBody>
          <a:bodyPr vert="horz" wrap="square" lIns="91440" tIns="45720" rIns="91440" bIns="45720" numCol="1" anchor="t" anchorCtr="0" compatLnSpc="1">
            <a:prstTxWarp prst="textNoShape">
              <a:avLst/>
            </a:prstTxWarp>
          </a:bodyPr>
          <a:lstStyle/>
          <a:p>
            <a:endParaRPr lang="en-US"/>
          </a:p>
        </p:txBody>
      </p:sp>
      <p:sp>
        <p:nvSpPr>
          <p:cNvPr id="2050" name="Text Box 2" descr="Narrow horizontal"/>
          <p:cNvSpPr txBox="1">
            <a:spLocks noChangeArrowheads="1"/>
          </p:cNvSpPr>
          <p:nvPr/>
        </p:nvSpPr>
        <p:spPr bwMode="auto">
          <a:xfrm>
            <a:off x="7048500" y="542924"/>
            <a:ext cx="2609850" cy="6619875"/>
          </a:xfrm>
          <a:prstGeom prst="rect">
            <a:avLst/>
          </a:prstGeom>
          <a:pattFill prst="narHorz">
            <a:fgClr>
              <a:srgbClr val="E6EED5"/>
            </a:fgClr>
            <a:bgClr>
              <a:srgbClr val="FFFFFF"/>
            </a:bgClr>
          </a:pattFill>
          <a:ln w="76200" cmpd="thickThin">
            <a:noFill/>
            <a:miter lim="800000"/>
            <a:headEnd/>
            <a:tailEnd/>
          </a:ln>
        </p:spPr>
        <p:txBody>
          <a:bodyPr vert="horz" wrap="square" lIns="228600" tIns="228600" rIns="228600" bIns="22860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US" sz="1800" b="0" i="0" u="none" strike="noStrike" cap="none" normalizeH="0" baseline="0" dirty="0">
                <a:ln>
                  <a:noFill/>
                </a:ln>
                <a:solidFill>
                  <a:schemeClr val="tx1"/>
                </a:solidFill>
                <a:effectLst/>
                <a:latin typeface="Cambria" pitchFamily="18" charset="0"/>
                <a:cs typeface="Arial" pitchFamily="34" charset="0"/>
              </a:rPr>
              <a:t>National Public Lands Day</a:t>
            </a:r>
          </a:p>
          <a:p>
            <a:pPr marL="0" marR="0" lvl="0" indent="0" algn="ctr" defTabSz="914400" rtl="0" eaLnBrk="1" fontAlgn="base" latinLnBrk="0" hangingPunct="1">
              <a:lnSpc>
                <a:spcPct val="100000"/>
              </a:lnSpc>
              <a:spcBef>
                <a:spcPct val="0"/>
              </a:spcBef>
              <a:spcAft>
                <a:spcPts val="1000"/>
              </a:spcAft>
              <a:buClrTx/>
              <a:buSzTx/>
              <a:buFontTx/>
              <a:buNone/>
              <a:tabLst/>
            </a:pPr>
            <a:r>
              <a:rPr kumimoji="0" lang="en-US" sz="1200" b="0" i="0" u="none" strike="noStrike" cap="none" normalizeH="0" baseline="0" dirty="0">
                <a:ln>
                  <a:noFill/>
                </a:ln>
                <a:solidFill>
                  <a:schemeClr val="tx1"/>
                </a:solidFill>
                <a:effectLst/>
                <a:latin typeface="Comic Sans MS" pitchFamily="66" charset="0"/>
                <a:cs typeface="Arial" pitchFamily="34" charset="0"/>
              </a:rPr>
              <a:t>Please call us and confirm your participation.  We will contact you one to two weeks prior to September </a:t>
            </a:r>
            <a:r>
              <a:rPr lang="en-US" sz="1200" dirty="0">
                <a:latin typeface="Comic Sans MS" pitchFamily="66" charset="0"/>
                <a:cs typeface="Arial" pitchFamily="34" charset="0"/>
              </a:rPr>
              <a:t>25th</a:t>
            </a:r>
            <a:r>
              <a:rPr kumimoji="0" lang="en-US" sz="1200" b="0" i="0" u="none" strike="noStrike" cap="none" normalizeH="0" baseline="0" dirty="0">
                <a:ln>
                  <a:noFill/>
                </a:ln>
                <a:solidFill>
                  <a:schemeClr val="tx1"/>
                </a:solidFill>
                <a:effectLst/>
                <a:latin typeface="Comic Sans MS" pitchFamily="66" charset="0"/>
                <a:cs typeface="Arial" pitchFamily="34" charset="0"/>
              </a:rPr>
              <a:t>, 2021 with all the details surrounding the event. Please R.S.V.P. @ 209-881-3517</a:t>
            </a:r>
            <a:endParaRPr kumimoji="0" lang="en-US" sz="1800" b="0" i="0" u="none" strike="noStrike" cap="none" normalizeH="0" baseline="0" dirty="0">
              <a:ln>
                <a:noFill/>
              </a:ln>
              <a:solidFill>
                <a:schemeClr val="tx1"/>
              </a:solidFill>
              <a:effectLst/>
              <a:latin typeface="Cambria" pitchFamily="18" charset="0"/>
              <a:cs typeface="Arial" pitchFamily="34" charset="0"/>
            </a:endParaRPr>
          </a:p>
          <a:p>
            <a:pPr marL="0" marR="0" lvl="0" indent="0" algn="ctr" defTabSz="914400" rtl="0" eaLnBrk="1" fontAlgn="base" latinLnBrk="0" hangingPunct="1">
              <a:lnSpc>
                <a:spcPct val="100000"/>
              </a:lnSpc>
              <a:spcBef>
                <a:spcPct val="0"/>
              </a:spcBef>
              <a:spcAft>
                <a:spcPts val="800"/>
              </a:spcAft>
              <a:buClrTx/>
              <a:buSzTx/>
              <a:buFontTx/>
              <a:buNone/>
              <a:tabLst/>
            </a:pPr>
            <a:r>
              <a:rPr kumimoji="0" lang="en-US" sz="1100" b="0" i="1" u="none" strike="noStrike" cap="none" normalizeH="0" baseline="0" dirty="0">
                <a:ln>
                  <a:noFill/>
                </a:ln>
                <a:solidFill>
                  <a:schemeClr val="tx1"/>
                </a:solidFill>
                <a:effectLst/>
                <a:latin typeface="Cambria" pitchFamily="18" charset="0"/>
                <a:cs typeface="Arial" pitchFamily="34" charset="0"/>
              </a:rPr>
              <a:t>Please meet us at </a:t>
            </a:r>
            <a:r>
              <a:rPr lang="en-US" sz="1100" i="1" dirty="0">
                <a:latin typeface="Cambria" pitchFamily="18" charset="0"/>
                <a:cs typeface="Arial" pitchFamily="34" charset="0"/>
              </a:rPr>
              <a:t>Knights Ferry </a:t>
            </a:r>
            <a:r>
              <a:rPr kumimoji="0" lang="en-US" sz="1100" b="0" i="1" u="none" strike="noStrike" cap="none" normalizeH="0" baseline="0" dirty="0">
                <a:ln>
                  <a:noFill/>
                </a:ln>
                <a:solidFill>
                  <a:schemeClr val="tx1"/>
                </a:solidFill>
                <a:effectLst/>
                <a:latin typeface="Cambria" pitchFamily="18" charset="0"/>
                <a:cs typeface="Arial" pitchFamily="34" charset="0"/>
              </a:rPr>
              <a:t>Recreation Area at 8:00 a.m. to get signed in and choose your project</a:t>
            </a:r>
          </a:p>
          <a:p>
            <a:pPr marL="0" marR="0" lvl="0" indent="0" algn="l" defTabSz="914400" rtl="0" eaLnBrk="1" fontAlgn="base" latinLnBrk="0" hangingPunct="1">
              <a:lnSpc>
                <a:spcPct val="100000"/>
              </a:lnSpc>
              <a:spcBef>
                <a:spcPct val="0"/>
              </a:spcBef>
              <a:spcAft>
                <a:spcPts val="800"/>
              </a:spcAft>
              <a:buClrTx/>
              <a:buSzTx/>
              <a:buFontTx/>
              <a:buNone/>
              <a:tabLst/>
            </a:pPr>
            <a:endParaRPr kumimoji="0" lang="en-US" sz="1100" b="0" i="1" u="none" strike="noStrike" cap="none" normalizeH="0" baseline="0" dirty="0">
              <a:ln>
                <a:noFill/>
              </a:ln>
              <a:solidFill>
                <a:schemeClr val="tx1"/>
              </a:solidFill>
              <a:effectLst/>
              <a:latin typeface="Cambria"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Arial" pitchFamily="34" charset="0"/>
              <a:cs typeface="Arial" pitchFamily="34" charset="0"/>
            </a:endParaRPr>
          </a:p>
        </p:txBody>
      </p:sp>
      <p:grpSp>
        <p:nvGrpSpPr>
          <p:cNvPr id="2052" name="Group 4"/>
          <p:cNvGrpSpPr>
            <a:grpSpLocks/>
          </p:cNvGrpSpPr>
          <p:nvPr/>
        </p:nvGrpSpPr>
        <p:grpSpPr bwMode="auto">
          <a:xfrm>
            <a:off x="7097718" y="3533795"/>
            <a:ext cx="2358807" cy="331790"/>
            <a:chOff x="24663495" y="20889912"/>
            <a:chExt cx="2671197" cy="332631"/>
          </a:xfrm>
        </p:grpSpPr>
        <p:sp>
          <p:nvSpPr>
            <p:cNvPr id="2053" name="Text Box 5"/>
            <p:cNvSpPr txBox="1">
              <a:spLocks noChangeArrowheads="1"/>
            </p:cNvSpPr>
            <p:nvPr/>
          </p:nvSpPr>
          <p:spPr bwMode="auto">
            <a:xfrm>
              <a:off x="24663495" y="20909012"/>
              <a:ext cx="499683" cy="313531"/>
            </a:xfrm>
            <a:prstGeom prst="rect">
              <a:avLst/>
            </a:prstGeom>
            <a:noFill/>
            <a:ln w="0" algn="in">
              <a:noFill/>
              <a:miter lim="800000"/>
              <a:headEnd/>
              <a:tailEnd/>
            </a:ln>
            <a:effectLst/>
          </p:spPr>
          <p:txBody>
            <a:bodyPr vert="horz" wrap="square" lIns="36195" tIns="0" rIns="0" bIns="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US" sz="500" b="0" i="0" u="none" strike="noStrike" cap="none" normalizeH="0" baseline="0" dirty="0">
                  <a:ln>
                    <a:noFill/>
                  </a:ln>
                  <a:solidFill>
                    <a:schemeClr val="tx1"/>
                  </a:solidFill>
                  <a:effectLst/>
                  <a:latin typeface="Arial" pitchFamily="34" charset="0"/>
                  <a:cs typeface="Arial" pitchFamily="34" charset="0"/>
                </a:rPr>
                <a:t>Name</a:t>
              </a:r>
              <a:endParaRPr kumimoji="0" lang="en-US" sz="1800" b="0" i="0" u="none" strike="noStrike" cap="none" normalizeH="0" baseline="0" dirty="0">
                <a:ln>
                  <a:noFill/>
                </a:ln>
                <a:solidFill>
                  <a:schemeClr val="tx1"/>
                </a:solidFill>
                <a:effectLst/>
                <a:latin typeface="Arial" pitchFamily="34" charset="0"/>
                <a:cs typeface="Arial" pitchFamily="34" charset="0"/>
              </a:endParaRPr>
            </a:p>
          </p:txBody>
        </p:sp>
        <p:sp>
          <p:nvSpPr>
            <p:cNvPr id="2054" name="Line 6"/>
            <p:cNvSpPr>
              <a:spLocks noChangeShapeType="1"/>
            </p:cNvSpPr>
            <p:nvPr/>
          </p:nvSpPr>
          <p:spPr bwMode="auto">
            <a:xfrm flipH="1">
              <a:off x="24745944" y="20889912"/>
              <a:ext cx="2588748" cy="0"/>
            </a:xfrm>
            <a:prstGeom prst="line">
              <a:avLst/>
            </a:prstGeom>
            <a:noFill/>
            <a:ln w="3175">
              <a:solidFill>
                <a:srgbClr val="000000"/>
              </a:solidFill>
              <a:round/>
              <a:headEnd/>
              <a:tailEnd/>
            </a:ln>
            <a:effectLst/>
          </p:spPr>
          <p:txBody>
            <a:bodyPr vert="horz" wrap="square" lIns="91440" tIns="45720" rIns="91440" bIns="45720" numCol="1" anchor="t" anchorCtr="0" compatLnSpc="1">
              <a:prstTxWarp prst="textNoShape">
                <a:avLst/>
              </a:prstTxWarp>
            </a:bodyPr>
            <a:lstStyle/>
            <a:p>
              <a:pPr algn="ctr"/>
              <a:endParaRPr lang="en-US"/>
            </a:p>
          </p:txBody>
        </p:sp>
      </p:grpSp>
      <p:sp>
        <p:nvSpPr>
          <p:cNvPr id="2055" name="Text Box 7"/>
          <p:cNvSpPr txBox="1">
            <a:spLocks noChangeArrowheads="1"/>
          </p:cNvSpPr>
          <p:nvPr/>
        </p:nvSpPr>
        <p:spPr bwMode="auto">
          <a:xfrm>
            <a:off x="7192963" y="3810000"/>
            <a:ext cx="1409700" cy="323850"/>
          </a:xfrm>
          <a:prstGeom prst="rect">
            <a:avLst/>
          </a:prstGeom>
          <a:noFill/>
          <a:ln w="0" algn="in">
            <a:noFill/>
            <a:miter lim="800000"/>
            <a:headEnd/>
            <a:tailEnd/>
          </a:ln>
          <a:effectLst/>
        </p:spPr>
        <p:txBody>
          <a:bodyPr vert="horz" wrap="square" lIns="36195" tIns="0" rIns="0" bIns="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500" b="0" i="0" u="none" strike="noStrike" cap="none" normalizeH="0" baseline="0" dirty="0">
                <a:ln>
                  <a:noFill/>
                </a:ln>
                <a:solidFill>
                  <a:schemeClr val="tx1"/>
                </a:solidFill>
                <a:effectLst/>
                <a:latin typeface="Arial" pitchFamily="34" charset="0"/>
                <a:cs typeface="Arial" pitchFamily="34" charset="0"/>
              </a:rPr>
              <a:t>Address</a:t>
            </a:r>
            <a:endParaRPr kumimoji="0" lang="en-US" sz="1800" b="0" i="0" u="none" strike="noStrike" cap="none" normalizeH="0" baseline="0" dirty="0">
              <a:ln>
                <a:noFill/>
              </a:ln>
              <a:solidFill>
                <a:schemeClr val="tx1"/>
              </a:solidFill>
              <a:effectLst/>
              <a:latin typeface="Arial" pitchFamily="34" charset="0"/>
              <a:cs typeface="Arial" pitchFamily="34" charset="0"/>
            </a:endParaRPr>
          </a:p>
        </p:txBody>
      </p:sp>
      <p:sp>
        <p:nvSpPr>
          <p:cNvPr id="2056" name="Line 8"/>
          <p:cNvSpPr>
            <a:spLocks noChangeShapeType="1"/>
          </p:cNvSpPr>
          <p:nvPr/>
        </p:nvSpPr>
        <p:spPr bwMode="auto">
          <a:xfrm flipH="1" flipV="1">
            <a:off x="7168896" y="3778249"/>
            <a:ext cx="2287587" cy="3175"/>
          </a:xfrm>
          <a:prstGeom prst="line">
            <a:avLst/>
          </a:prstGeom>
          <a:noFill/>
          <a:ln w="3175">
            <a:solidFill>
              <a:srgbClr val="000000"/>
            </a:solidFill>
            <a:round/>
            <a:headEnd/>
            <a:tailEnd/>
          </a:ln>
          <a:effectLst/>
        </p:spPr>
        <p:txBody>
          <a:bodyPr vert="horz" wrap="square" lIns="91440" tIns="45720" rIns="91440" bIns="45720" numCol="1" anchor="t" anchorCtr="0" compatLnSpc="1">
            <a:prstTxWarp prst="textNoShape">
              <a:avLst/>
            </a:prstTxWarp>
          </a:bodyPr>
          <a:lstStyle/>
          <a:p>
            <a:pPr algn="ctr"/>
            <a:endParaRPr lang="en-US" dirty="0"/>
          </a:p>
        </p:txBody>
      </p:sp>
      <p:sp>
        <p:nvSpPr>
          <p:cNvPr id="2057" name="Line 9"/>
          <p:cNvSpPr>
            <a:spLocks noChangeShapeType="1"/>
          </p:cNvSpPr>
          <p:nvPr/>
        </p:nvSpPr>
        <p:spPr bwMode="auto">
          <a:xfrm flipH="1" flipV="1">
            <a:off x="7168896" y="4276724"/>
            <a:ext cx="2286000" cy="1587"/>
          </a:xfrm>
          <a:prstGeom prst="line">
            <a:avLst/>
          </a:prstGeom>
          <a:noFill/>
          <a:ln w="3175">
            <a:solidFill>
              <a:srgbClr val="000000"/>
            </a:solidFill>
            <a:round/>
            <a:headEnd/>
            <a:tailEnd/>
          </a:ln>
          <a:effectLst/>
        </p:spPr>
        <p:txBody>
          <a:bodyPr vert="horz" wrap="square" lIns="91440" tIns="45720" rIns="91440" bIns="45720" numCol="1" anchor="t" anchorCtr="0" compatLnSpc="1">
            <a:prstTxWarp prst="textNoShape">
              <a:avLst/>
            </a:prstTxWarp>
          </a:bodyPr>
          <a:lstStyle/>
          <a:p>
            <a:pPr algn="ctr"/>
            <a:endParaRPr lang="en-US" dirty="0"/>
          </a:p>
        </p:txBody>
      </p:sp>
      <p:sp>
        <p:nvSpPr>
          <p:cNvPr id="2058" name="Line 10"/>
          <p:cNvSpPr>
            <a:spLocks noChangeShapeType="1"/>
          </p:cNvSpPr>
          <p:nvPr/>
        </p:nvSpPr>
        <p:spPr bwMode="auto">
          <a:xfrm flipH="1">
            <a:off x="7168896" y="4025899"/>
            <a:ext cx="2286000" cy="3176"/>
          </a:xfrm>
          <a:prstGeom prst="line">
            <a:avLst/>
          </a:prstGeom>
          <a:noFill/>
          <a:ln w="3175">
            <a:solidFill>
              <a:srgbClr val="000000"/>
            </a:solidFill>
            <a:round/>
            <a:headEnd/>
            <a:tailEnd/>
          </a:ln>
          <a:effectLst/>
        </p:spPr>
        <p:txBody>
          <a:bodyPr vert="horz" wrap="square" lIns="91440" tIns="45720" rIns="91440" bIns="45720" numCol="1" anchor="t" anchorCtr="0" compatLnSpc="1">
            <a:prstTxWarp prst="textNoShape">
              <a:avLst/>
            </a:prstTxWarp>
          </a:bodyPr>
          <a:lstStyle/>
          <a:p>
            <a:pPr algn="ctr"/>
            <a:endParaRPr lang="en-US" dirty="0"/>
          </a:p>
        </p:txBody>
      </p:sp>
      <p:grpSp>
        <p:nvGrpSpPr>
          <p:cNvPr id="2060" name="Group 12"/>
          <p:cNvGrpSpPr>
            <a:grpSpLocks/>
          </p:cNvGrpSpPr>
          <p:nvPr/>
        </p:nvGrpSpPr>
        <p:grpSpPr bwMode="auto">
          <a:xfrm>
            <a:off x="7168896" y="4479858"/>
            <a:ext cx="2286000" cy="168162"/>
            <a:chOff x="24717375" y="22192912"/>
            <a:chExt cx="2571750" cy="101673"/>
          </a:xfrm>
        </p:grpSpPr>
        <p:sp>
          <p:nvSpPr>
            <p:cNvPr id="2061" name="Text Box 13"/>
            <p:cNvSpPr txBox="1">
              <a:spLocks noChangeArrowheads="1"/>
            </p:cNvSpPr>
            <p:nvPr/>
          </p:nvSpPr>
          <p:spPr bwMode="auto">
            <a:xfrm>
              <a:off x="24717375" y="22204362"/>
              <a:ext cx="1263798" cy="90223"/>
            </a:xfrm>
            <a:prstGeom prst="rect">
              <a:avLst/>
            </a:prstGeom>
            <a:noFill/>
            <a:ln w="0" algn="in">
              <a:noFill/>
              <a:miter lim="800000"/>
              <a:headEnd/>
              <a:tailEnd/>
            </a:ln>
            <a:effectLst/>
          </p:spPr>
          <p:txBody>
            <a:bodyPr vert="horz" wrap="square" lIns="36195" tIns="0" rIns="0" bIns="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500" b="0" i="0" u="none" strike="noStrike" cap="none" normalizeH="0" baseline="0" dirty="0">
                  <a:ln>
                    <a:noFill/>
                  </a:ln>
                  <a:solidFill>
                    <a:schemeClr val="tx1"/>
                  </a:solidFill>
                  <a:effectLst/>
                  <a:latin typeface="Arial" pitchFamily="34" charset="0"/>
                  <a:cs typeface="Arial" pitchFamily="34" charset="0"/>
                </a:rPr>
                <a:t>Phone</a:t>
              </a:r>
              <a:endParaRPr kumimoji="0" lang="en-US" sz="1800" b="0" i="0" u="none" strike="noStrike" cap="none" normalizeH="0" baseline="0" dirty="0">
                <a:ln>
                  <a:noFill/>
                </a:ln>
                <a:solidFill>
                  <a:schemeClr val="tx1"/>
                </a:solidFill>
                <a:effectLst/>
                <a:latin typeface="Arial" pitchFamily="34" charset="0"/>
                <a:cs typeface="Arial" pitchFamily="34" charset="0"/>
              </a:endParaRPr>
            </a:p>
          </p:txBody>
        </p:sp>
        <p:sp>
          <p:nvSpPr>
            <p:cNvPr id="2062" name="Line 14"/>
            <p:cNvSpPr>
              <a:spLocks noChangeShapeType="1"/>
            </p:cNvSpPr>
            <p:nvPr/>
          </p:nvSpPr>
          <p:spPr bwMode="auto">
            <a:xfrm flipH="1">
              <a:off x="24717375" y="22192912"/>
              <a:ext cx="2571750" cy="0"/>
            </a:xfrm>
            <a:prstGeom prst="line">
              <a:avLst/>
            </a:prstGeom>
            <a:noFill/>
            <a:ln w="3175">
              <a:solidFill>
                <a:srgbClr val="000000"/>
              </a:solidFill>
              <a:round/>
              <a:headEnd/>
              <a:tailEnd/>
            </a:ln>
            <a:effectLst/>
          </p:spPr>
          <p:txBody>
            <a:bodyPr vert="horz" wrap="square" lIns="91440" tIns="45720" rIns="91440" bIns="45720" numCol="1" anchor="t" anchorCtr="0" compatLnSpc="1">
              <a:prstTxWarp prst="textNoShape">
                <a:avLst/>
              </a:prstTxWarp>
            </a:bodyPr>
            <a:lstStyle/>
            <a:p>
              <a:endParaRPr lang="en-US"/>
            </a:p>
          </p:txBody>
        </p:sp>
      </p:grpSp>
      <p:sp>
        <p:nvSpPr>
          <p:cNvPr id="2063" name="AutoShape 15"/>
          <p:cNvSpPr>
            <a:spLocks noChangeArrowheads="1"/>
          </p:cNvSpPr>
          <p:nvPr/>
        </p:nvSpPr>
        <p:spPr bwMode="auto">
          <a:xfrm>
            <a:off x="7140575" y="4991099"/>
            <a:ext cx="2393950" cy="876301"/>
          </a:xfrm>
          <a:prstGeom prst="roundRect">
            <a:avLst>
              <a:gd name="adj" fmla="val 16667"/>
            </a:avLst>
          </a:prstGeom>
          <a:noFill/>
          <a:ln w="12700">
            <a:solidFill>
              <a:srgbClr val="000000"/>
            </a:solidFill>
            <a:prstDash val="dash"/>
            <a:round/>
            <a:headEnd/>
            <a:tailEnd/>
          </a:ln>
          <a:effectLst/>
        </p:spPr>
        <p:txBody>
          <a:bodyPr vert="horz" wrap="square" lIns="91440" tIns="45720" rIns="91440" bIns="45720" numCol="1" anchor="t" anchorCtr="0" compatLnSpc="1">
            <a:prstTxWarp prst="textNoShape">
              <a:avLst/>
            </a:prstTxWarp>
          </a:bodyPr>
          <a:lstStyle/>
          <a:p>
            <a:endParaRPr lang="en-US"/>
          </a:p>
        </p:txBody>
      </p:sp>
      <p:sp>
        <p:nvSpPr>
          <p:cNvPr id="2064" name="Text Box 16"/>
          <p:cNvSpPr txBox="1">
            <a:spLocks noChangeArrowheads="1"/>
          </p:cNvSpPr>
          <p:nvPr/>
        </p:nvSpPr>
        <p:spPr bwMode="auto">
          <a:xfrm>
            <a:off x="7154863" y="4967288"/>
            <a:ext cx="2312987" cy="638175"/>
          </a:xfrm>
          <a:prstGeom prst="rect">
            <a:avLst/>
          </a:prstGeom>
          <a:noFill/>
          <a:ln w="0" algn="in">
            <a:noFill/>
            <a:miter lim="800000"/>
            <a:headEnd/>
            <a:tailEnd/>
          </a:ln>
          <a:effectLst/>
        </p:spPr>
        <p:txBody>
          <a:bodyPr vert="horz" wrap="square" lIns="36195" tIns="36195" rIns="36195" bIns="36195"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a:ln>
                  <a:noFill/>
                </a:ln>
                <a:solidFill>
                  <a:schemeClr val="tx1"/>
                </a:solidFill>
                <a:effectLst/>
                <a:latin typeface="Arial" pitchFamily="34" charset="0"/>
                <a:cs typeface="Arial" pitchFamily="34" charset="0"/>
              </a:rPr>
              <a:t>Will you be </a:t>
            </a:r>
            <a:r>
              <a:rPr lang="en-US" sz="1200" b="1" dirty="0">
                <a:latin typeface="Arial" pitchFamily="34" charset="0"/>
                <a:cs typeface="Arial" pitchFamily="34" charset="0"/>
              </a:rPr>
              <a:t>participating</a:t>
            </a:r>
            <a:r>
              <a:rPr kumimoji="0" lang="en-US" sz="1200" b="1" i="0" u="none" strike="noStrike" cap="none" normalizeH="0" baseline="0" dirty="0">
                <a:ln>
                  <a:noFill/>
                </a:ln>
                <a:solidFill>
                  <a:schemeClr val="tx1"/>
                </a:solidFill>
                <a:effectLst/>
                <a:latin typeface="Arial" pitchFamily="34" charset="0"/>
                <a:cs typeface="Arial" pitchFamily="34" charset="0"/>
              </a:rPr>
              <a:t>?</a:t>
            </a:r>
            <a:endParaRPr kumimoji="0" lang="en-US" sz="1800" b="0" i="0" u="none" strike="noStrike" cap="none" normalizeH="0" baseline="0" dirty="0">
              <a:ln>
                <a:noFill/>
              </a:ln>
              <a:solidFill>
                <a:schemeClr val="tx1"/>
              </a:solidFill>
              <a:effectLst/>
              <a:latin typeface="Arial" pitchFamily="34" charset="0"/>
              <a:cs typeface="Arial" pitchFamily="34" charset="0"/>
            </a:endParaRPr>
          </a:p>
        </p:txBody>
      </p:sp>
      <p:grpSp>
        <p:nvGrpSpPr>
          <p:cNvPr id="2065" name="Group 17"/>
          <p:cNvGrpSpPr>
            <a:grpSpLocks/>
          </p:cNvGrpSpPr>
          <p:nvPr/>
        </p:nvGrpSpPr>
        <p:grpSpPr bwMode="auto">
          <a:xfrm>
            <a:off x="7194550" y="5410200"/>
            <a:ext cx="2714625" cy="457200"/>
            <a:chOff x="24717375" y="22802850"/>
            <a:chExt cx="2714625" cy="457200"/>
          </a:xfrm>
        </p:grpSpPr>
        <p:sp>
          <p:nvSpPr>
            <p:cNvPr id="2066" name="Rectangle 18" hidden="1"/>
            <p:cNvSpPr>
              <a:spLocks noChangeArrowheads="1" noChangeShapeType="1"/>
            </p:cNvSpPr>
            <p:nvPr/>
          </p:nvSpPr>
          <p:spPr bwMode="auto">
            <a:xfrm>
              <a:off x="24717375" y="22802850"/>
              <a:ext cx="2714625" cy="457200"/>
            </a:xfrm>
            <a:prstGeom prst="rect">
              <a:avLst/>
            </a:prstGeom>
            <a:noFill/>
            <a:ln w="0" algn="in">
              <a:noFill/>
              <a:miter lim="800000"/>
              <a:headEnd/>
              <a:tailEnd/>
            </a:ln>
            <a:effectLst/>
          </p:spPr>
          <p:txBody>
            <a:bodyPr vert="horz" wrap="square" lIns="36576" tIns="36576" rIns="36576" bIns="36576" numCol="1" anchor="t" anchorCtr="0" compatLnSpc="1">
              <a:prstTxWarp prst="textNoShape">
                <a:avLst/>
              </a:prstTxWarp>
            </a:bodyPr>
            <a:lstStyle/>
            <a:p>
              <a:endParaRPr lang="en-US"/>
            </a:p>
          </p:txBody>
        </p:sp>
        <p:sp>
          <p:nvSpPr>
            <p:cNvPr id="2067" name="Text Box 19"/>
            <p:cNvSpPr txBox="1">
              <a:spLocks noChangeArrowheads="1" noChangeShapeType="1"/>
            </p:cNvSpPr>
            <p:nvPr/>
          </p:nvSpPr>
          <p:spPr bwMode="auto">
            <a:xfrm>
              <a:off x="24938082" y="22802850"/>
              <a:ext cx="2493918" cy="457200"/>
            </a:xfrm>
            <a:prstGeom prst="rect">
              <a:avLst/>
            </a:prstGeom>
            <a:noFill/>
            <a:ln w="0" algn="in">
              <a:noFill/>
              <a:miter lim="800000"/>
              <a:headEnd/>
              <a:tailEnd/>
            </a:ln>
            <a:effectLst/>
          </p:spPr>
          <p:txBody>
            <a:bodyPr vert="horz" wrap="square" lIns="0" tIns="0" rIns="0" bIns="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100" b="0" i="0" u="none" strike="noStrike" cap="none" normalizeH="0" baseline="0" dirty="0">
                  <a:ln>
                    <a:noFill/>
                  </a:ln>
                  <a:solidFill>
                    <a:schemeClr val="tx1"/>
                  </a:solidFill>
                  <a:effectLst/>
                  <a:latin typeface="Arial" pitchFamily="34" charset="0"/>
                  <a:cs typeface="Arial" pitchFamily="34" charset="0"/>
                </a:rPr>
                <a:t>Yes, how many people ______</a:t>
              </a:r>
              <a:endParaRPr kumimoji="0" lang="en-US" sz="1800" b="0" i="0" u="none" strike="noStrike" cap="none" normalizeH="0" baseline="0" dirty="0">
                <a:ln>
                  <a:noFill/>
                </a:ln>
                <a:solidFill>
                  <a:schemeClr val="tx1"/>
                </a:solidFill>
                <a:effectLst/>
                <a:latin typeface="Arial" pitchFamily="34" charset="0"/>
                <a:cs typeface="Arial" pitchFamily="34" charset="0"/>
              </a:endParaRPr>
            </a:p>
          </p:txBody>
        </p:sp>
        <p:sp>
          <p:nvSpPr>
            <p:cNvPr id="2068" name="Rectangle 20"/>
            <p:cNvSpPr>
              <a:spLocks noChangeArrowheads="1" noChangeShapeType="1"/>
            </p:cNvSpPr>
            <p:nvPr/>
          </p:nvSpPr>
          <p:spPr bwMode="auto">
            <a:xfrm>
              <a:off x="24774525" y="22802850"/>
              <a:ext cx="106407" cy="110966"/>
            </a:xfrm>
            <a:prstGeom prst="rect">
              <a:avLst/>
            </a:prstGeom>
            <a:noFill/>
            <a:ln w="12700" algn="in">
              <a:solidFill>
                <a:srgbClr val="000000"/>
              </a:solidFill>
              <a:miter lim="800000"/>
              <a:headEnd/>
              <a:tailEnd/>
            </a:ln>
            <a:effectLst/>
          </p:spPr>
          <p:txBody>
            <a:bodyPr vert="horz" wrap="square" lIns="36576" tIns="36576" rIns="36576" bIns="36576" numCol="1" anchor="t" anchorCtr="0" compatLnSpc="1">
              <a:prstTxWarp prst="textNoShape">
                <a:avLst/>
              </a:prstTxWarp>
            </a:bodyPr>
            <a:lstStyle/>
            <a:p>
              <a:endParaRPr lang="en-US"/>
            </a:p>
          </p:txBody>
        </p:sp>
      </p:grpSp>
      <p:grpSp>
        <p:nvGrpSpPr>
          <p:cNvPr id="2069" name="Group 21"/>
          <p:cNvGrpSpPr>
            <a:grpSpLocks/>
          </p:cNvGrpSpPr>
          <p:nvPr/>
        </p:nvGrpSpPr>
        <p:grpSpPr bwMode="auto">
          <a:xfrm>
            <a:off x="7194550" y="5586413"/>
            <a:ext cx="1323975" cy="192087"/>
            <a:chOff x="24717375" y="23345775"/>
            <a:chExt cx="1323975" cy="192670"/>
          </a:xfrm>
        </p:grpSpPr>
        <p:sp>
          <p:nvSpPr>
            <p:cNvPr id="2070" name="Rectangle 22" hidden="1"/>
            <p:cNvSpPr>
              <a:spLocks noChangeArrowheads="1" noChangeShapeType="1"/>
            </p:cNvSpPr>
            <p:nvPr/>
          </p:nvSpPr>
          <p:spPr bwMode="auto">
            <a:xfrm>
              <a:off x="24717375" y="23345775"/>
              <a:ext cx="1323975" cy="192670"/>
            </a:xfrm>
            <a:prstGeom prst="rect">
              <a:avLst/>
            </a:prstGeom>
            <a:noFill/>
            <a:ln w="0" algn="in">
              <a:noFill/>
              <a:miter lim="800000"/>
              <a:headEnd/>
              <a:tailEnd/>
            </a:ln>
            <a:effectLst/>
          </p:spPr>
          <p:txBody>
            <a:bodyPr vert="horz" wrap="square" lIns="36576" tIns="36576" rIns="36576" bIns="36576" numCol="1" anchor="t" anchorCtr="0" compatLnSpc="1">
              <a:prstTxWarp prst="textNoShape">
                <a:avLst/>
              </a:prstTxWarp>
            </a:bodyPr>
            <a:lstStyle/>
            <a:p>
              <a:endParaRPr lang="en-US"/>
            </a:p>
          </p:txBody>
        </p:sp>
        <p:sp>
          <p:nvSpPr>
            <p:cNvPr id="2071" name="Text Box 23"/>
            <p:cNvSpPr txBox="1">
              <a:spLocks noChangeArrowheads="1" noChangeShapeType="1"/>
            </p:cNvSpPr>
            <p:nvPr/>
          </p:nvSpPr>
          <p:spPr bwMode="auto">
            <a:xfrm>
              <a:off x="24938082" y="23345775"/>
              <a:ext cx="1103268" cy="192670"/>
            </a:xfrm>
            <a:prstGeom prst="rect">
              <a:avLst/>
            </a:prstGeom>
            <a:noFill/>
            <a:ln w="0" algn="in">
              <a:noFill/>
              <a:miter lim="800000"/>
              <a:headEnd/>
              <a:tailEnd/>
            </a:ln>
            <a:effectLst/>
          </p:spPr>
          <p:txBody>
            <a:bodyPr vert="horz" wrap="square" lIns="0" tIns="0" rIns="0" bIns="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100" b="0" i="0" u="none" strike="noStrike" cap="none" normalizeH="0" baseline="0" dirty="0">
                  <a:ln>
                    <a:noFill/>
                  </a:ln>
                  <a:solidFill>
                    <a:schemeClr val="tx1"/>
                  </a:solidFill>
                  <a:effectLst/>
                  <a:latin typeface="Arial" pitchFamily="34" charset="0"/>
                  <a:cs typeface="Arial" pitchFamily="34" charset="0"/>
                </a:rPr>
                <a:t> No</a:t>
              </a:r>
              <a:endParaRPr kumimoji="0" lang="en-US" sz="1800" b="0" i="0" u="none" strike="noStrike" cap="none" normalizeH="0" baseline="0" dirty="0">
                <a:ln>
                  <a:noFill/>
                </a:ln>
                <a:solidFill>
                  <a:schemeClr val="tx1"/>
                </a:solidFill>
                <a:effectLst/>
                <a:latin typeface="Arial" pitchFamily="34" charset="0"/>
                <a:cs typeface="Arial" pitchFamily="34" charset="0"/>
              </a:endParaRPr>
            </a:p>
          </p:txBody>
        </p:sp>
        <p:sp>
          <p:nvSpPr>
            <p:cNvPr id="2072" name="Rectangle 24"/>
            <p:cNvSpPr>
              <a:spLocks noChangeArrowheads="1" noChangeShapeType="1"/>
            </p:cNvSpPr>
            <p:nvPr/>
          </p:nvSpPr>
          <p:spPr bwMode="auto">
            <a:xfrm>
              <a:off x="24774525" y="23345775"/>
              <a:ext cx="106407" cy="110966"/>
            </a:xfrm>
            <a:prstGeom prst="rect">
              <a:avLst/>
            </a:prstGeom>
            <a:noFill/>
            <a:ln w="12700" algn="in">
              <a:solidFill>
                <a:srgbClr val="000000"/>
              </a:solidFill>
              <a:miter lim="800000"/>
              <a:headEnd/>
              <a:tailEnd/>
            </a:ln>
            <a:effectLst/>
          </p:spPr>
          <p:txBody>
            <a:bodyPr vert="horz" wrap="square" lIns="36576" tIns="36576" rIns="36576" bIns="36576" numCol="1" anchor="t" anchorCtr="0" compatLnSpc="1">
              <a:prstTxWarp prst="textNoShape">
                <a:avLst/>
              </a:prstTxWarp>
            </a:bodyPr>
            <a:lstStyle/>
            <a:p>
              <a:endParaRPr lang="en-US"/>
            </a:p>
          </p:txBody>
        </p:sp>
      </p:grpSp>
      <p:sp>
        <p:nvSpPr>
          <p:cNvPr id="2074" name="Text Box 26"/>
          <p:cNvSpPr txBox="1">
            <a:spLocks noChangeArrowheads="1"/>
          </p:cNvSpPr>
          <p:nvPr/>
        </p:nvSpPr>
        <p:spPr bwMode="auto">
          <a:xfrm>
            <a:off x="7135813" y="6072188"/>
            <a:ext cx="2589212" cy="12874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lang="en-US" sz="1000" b="1" dirty="0">
                <a:latin typeface="Comic Sans MS" pitchFamily="66" charset="0"/>
                <a:cs typeface="Arial" pitchFamily="34" charset="0"/>
              </a:rPr>
              <a:t>Stanislaus River Parks</a:t>
            </a:r>
            <a:r>
              <a:rPr kumimoji="0" lang="en-US" sz="1000" b="1" i="0" u="none" strike="noStrike" cap="none" normalizeH="0" baseline="0" dirty="0">
                <a:ln>
                  <a:noFill/>
                </a:ln>
                <a:solidFill>
                  <a:schemeClr val="tx1"/>
                </a:solidFill>
                <a:effectLst/>
                <a:latin typeface="Comic Sans MS" pitchFamily="66" charset="0"/>
                <a:cs typeface="Arial" pitchFamily="34" charset="0"/>
              </a:rPr>
              <a:t> </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a:ln>
                  <a:noFill/>
                </a:ln>
                <a:solidFill>
                  <a:schemeClr val="tx1"/>
                </a:solidFill>
                <a:effectLst/>
                <a:latin typeface="Comic Sans MS" pitchFamily="66" charset="0"/>
                <a:cs typeface="Arial" pitchFamily="34" charset="0"/>
              </a:rPr>
              <a:t>17968 Covered Bridge</a:t>
            </a:r>
            <a:r>
              <a:rPr kumimoji="0" lang="en-US" sz="1000" b="0" i="0" u="none" strike="noStrike" cap="none" normalizeH="0" dirty="0">
                <a:ln>
                  <a:noFill/>
                </a:ln>
                <a:solidFill>
                  <a:schemeClr val="tx1"/>
                </a:solidFill>
                <a:effectLst/>
                <a:latin typeface="Comic Sans MS" pitchFamily="66" charset="0"/>
                <a:cs typeface="Arial" pitchFamily="34" charset="0"/>
              </a:rPr>
              <a:t> rd</a:t>
            </a:r>
            <a:endParaRPr kumimoji="0" lang="en-US" sz="1000" b="0" i="0" u="none" strike="noStrike" cap="none" normalizeH="0" baseline="0" dirty="0">
              <a:ln>
                <a:noFill/>
              </a:ln>
              <a:solidFill>
                <a:schemeClr val="tx1"/>
              </a:solidFill>
              <a:effectLst/>
              <a:latin typeface="Comic Sans MS" pitchFamily="66"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lang="en-US" sz="1000" dirty="0">
                <a:latin typeface="Comic Sans MS" pitchFamily="66" charset="0"/>
                <a:cs typeface="Arial" pitchFamily="34" charset="0"/>
              </a:rPr>
              <a:t>Oakdale CA 95361</a:t>
            </a:r>
            <a:endParaRPr kumimoji="0" lang="en-US" sz="1000" b="0" i="0" u="none" strike="noStrike" cap="none" normalizeH="0" baseline="0" dirty="0">
              <a:ln>
                <a:noFill/>
              </a:ln>
              <a:solidFill>
                <a:schemeClr val="tx1"/>
              </a:solidFill>
              <a:effectLst/>
              <a:latin typeface="Comic Sans MS" pitchFamily="66"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a:ln>
                  <a:noFill/>
                </a:ln>
                <a:solidFill>
                  <a:schemeClr val="tx1"/>
                </a:solidFill>
                <a:effectLst/>
                <a:latin typeface="Comic Sans MS" pitchFamily="66" charset="0"/>
                <a:cs typeface="Arial" pitchFamily="34" charset="0"/>
              </a:rPr>
              <a:t>Phone: </a:t>
            </a:r>
            <a:r>
              <a:rPr lang="en-US" sz="1000" dirty="0">
                <a:latin typeface="Comic Sans MS" pitchFamily="66" charset="0"/>
                <a:cs typeface="Arial" pitchFamily="34" charset="0"/>
              </a:rPr>
              <a:t>209-881-3517</a:t>
            </a:r>
            <a:endParaRPr kumimoji="0" lang="en-US" sz="1000" b="0" i="0" u="none" strike="noStrike" cap="none" normalizeH="0" baseline="0" dirty="0">
              <a:ln>
                <a:noFill/>
              </a:ln>
              <a:solidFill>
                <a:schemeClr val="tx1"/>
              </a:solidFill>
              <a:effectLst/>
              <a:latin typeface="Comic Sans MS" pitchFamily="66"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a:ln>
                  <a:noFill/>
                </a:ln>
                <a:solidFill>
                  <a:schemeClr val="tx1"/>
                </a:solidFill>
                <a:effectLst/>
                <a:latin typeface="Comic Sans MS" pitchFamily="66" charset="0"/>
                <a:cs typeface="Arial" pitchFamily="34" charset="0"/>
              </a:rPr>
              <a:t>Fax: </a:t>
            </a:r>
            <a:r>
              <a:rPr lang="en-US" sz="1000" dirty="0">
                <a:latin typeface="Comic Sans MS" pitchFamily="66" charset="0"/>
                <a:cs typeface="Arial" pitchFamily="34" charset="0"/>
              </a:rPr>
              <a:t>209881-3203</a:t>
            </a:r>
            <a:endParaRPr kumimoji="0" lang="en-US" sz="1000" b="0" i="0" u="none" strike="noStrike" cap="none" normalizeH="0" baseline="0" dirty="0">
              <a:ln>
                <a:noFill/>
              </a:ln>
              <a:solidFill>
                <a:schemeClr val="tx1"/>
              </a:solidFill>
              <a:effectLst/>
              <a:latin typeface="Comic Sans MS" pitchFamily="66" charset="0"/>
              <a:cs typeface="Arial" pitchFamily="34" charset="0"/>
            </a:endParaRPr>
          </a:p>
          <a:p>
            <a:pPr lvl="0" fontAlgn="base">
              <a:spcBef>
                <a:spcPct val="0"/>
              </a:spcBef>
              <a:spcAft>
                <a:spcPct val="0"/>
              </a:spcAft>
            </a:pPr>
            <a:r>
              <a:rPr kumimoji="0" lang="en-US" sz="1000" b="0" i="0" u="none" strike="noStrike" cap="none" normalizeH="0" baseline="0" dirty="0">
                <a:ln>
                  <a:noFill/>
                </a:ln>
                <a:solidFill>
                  <a:schemeClr val="tx1"/>
                </a:solidFill>
                <a:effectLst/>
                <a:latin typeface="Comic Sans MS" pitchFamily="66" charset="0"/>
                <a:cs typeface="Arial" pitchFamily="34" charset="0"/>
              </a:rPr>
              <a:t>Email:</a:t>
            </a:r>
            <a:r>
              <a:rPr kumimoji="0" lang="en-US" sz="1000" b="0" i="0" u="none" strike="noStrike" cap="none" normalizeH="0" dirty="0">
                <a:ln>
                  <a:noFill/>
                </a:ln>
                <a:solidFill>
                  <a:schemeClr val="tx1"/>
                </a:solidFill>
                <a:effectLst/>
                <a:latin typeface="Comic Sans MS" pitchFamily="66" charset="0"/>
                <a:cs typeface="Arial" pitchFamily="34" charset="0"/>
              </a:rPr>
              <a:t> </a:t>
            </a:r>
            <a:r>
              <a:rPr lang="en-US" sz="1000" dirty="0">
                <a:latin typeface="Comic Sans MS" pitchFamily="66" charset="0"/>
                <a:cs typeface="Arial" pitchFamily="34" charset="0"/>
              </a:rPr>
              <a:t>Frankie.L.Bowers</a:t>
            </a:r>
            <a:r>
              <a:rPr kumimoji="0" lang="en-US" sz="1000" b="0" i="0" u="none" strike="noStrike" cap="none" normalizeH="0" dirty="0">
                <a:ln>
                  <a:noFill/>
                </a:ln>
                <a:solidFill>
                  <a:schemeClr val="tx1"/>
                </a:solidFill>
                <a:effectLst/>
                <a:latin typeface="Comic Sans MS" pitchFamily="66" charset="0"/>
                <a:cs typeface="Arial" pitchFamily="34" charset="0"/>
              </a:rPr>
              <a:t>@usace.army.mil</a:t>
            </a:r>
            <a:endParaRPr kumimoji="0" lang="en-US" sz="1100" b="0" i="0" u="none" strike="noStrike" cap="none" normalizeH="0" baseline="0" dirty="0">
              <a:ln>
                <a:noFill/>
              </a:ln>
              <a:solidFill>
                <a:schemeClr val="tx1"/>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Arial" pitchFamily="34" charset="0"/>
              <a:cs typeface="Arial" pitchFamily="34" charset="0"/>
            </a:endParaRPr>
          </a:p>
        </p:txBody>
      </p:sp>
      <p:pic>
        <p:nvPicPr>
          <p:cNvPr id="54" name="Picture 53" descr="P:\Interp\NPLD\2012 NPLD\NPLD PHOTOS\DSC_0040.JPG"/>
          <p:cNvPicPr/>
          <p:nvPr/>
        </p:nvPicPr>
        <p:blipFill>
          <a:blip r:embed="rId2" cstate="print"/>
          <a:srcRect/>
          <a:stretch>
            <a:fillRect/>
          </a:stretch>
        </p:blipFill>
        <p:spPr bwMode="auto">
          <a:xfrm>
            <a:off x="3819525" y="5400675"/>
            <a:ext cx="2352676" cy="160020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2075" name="Text Box 27"/>
          <p:cNvSpPr txBox="1">
            <a:spLocks noChangeArrowheads="1"/>
          </p:cNvSpPr>
          <p:nvPr/>
        </p:nvSpPr>
        <p:spPr bwMode="auto">
          <a:xfrm>
            <a:off x="3771900" y="657224"/>
            <a:ext cx="2438400" cy="460057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350"/>
              </a:spcAft>
              <a:buClrTx/>
              <a:buSzTx/>
              <a:buFontTx/>
              <a:buNone/>
              <a:tabLst/>
            </a:pPr>
            <a:r>
              <a:rPr kumimoji="0" lang="en-US" sz="2200" b="0" i="0" u="none" strike="noStrike" cap="none" normalizeH="0" baseline="0" dirty="0">
                <a:ln>
                  <a:noFill/>
                </a:ln>
                <a:solidFill>
                  <a:srgbClr val="000000"/>
                </a:solidFill>
                <a:effectLst/>
                <a:latin typeface="Cambria" pitchFamily="18" charset="0"/>
                <a:cs typeface="Arial" pitchFamily="34" charset="0"/>
              </a:rPr>
              <a:t>Volunteer your helping hands</a:t>
            </a:r>
          </a:p>
          <a:p>
            <a:pPr marL="0" marR="0" lvl="0" indent="0" algn="ctr" defTabSz="914400" rtl="0" eaLnBrk="1" fontAlgn="base" latinLnBrk="0" hangingPunct="1">
              <a:lnSpc>
                <a:spcPct val="100000"/>
              </a:lnSpc>
              <a:spcBef>
                <a:spcPct val="0"/>
              </a:spcBef>
              <a:spcAft>
                <a:spcPts val="713"/>
              </a:spcAft>
              <a:buClrTx/>
              <a:buSzTx/>
              <a:buFontTx/>
              <a:buNone/>
              <a:tabLst/>
            </a:pPr>
            <a:r>
              <a:rPr kumimoji="0" lang="en-US" sz="900" b="0" i="0" u="none" strike="noStrike" cap="none" normalizeH="0" baseline="0" dirty="0">
                <a:ln>
                  <a:noFill/>
                </a:ln>
                <a:solidFill>
                  <a:srgbClr val="000000"/>
                </a:solidFill>
                <a:effectLst/>
                <a:latin typeface="Comic Sans MS" pitchFamily="66" charset="0"/>
                <a:cs typeface="Arial" pitchFamily="34" charset="0"/>
              </a:rPr>
              <a:t>Volunteers are needed to help maintain landscape, refurbish campsites, plant trees, collect litter, and have fun.  They will also learn about the importance of public lands to our nation. </a:t>
            </a:r>
          </a:p>
          <a:p>
            <a:pPr marL="0" marR="0" lvl="0" indent="0" algn="ctr" defTabSz="914400" rtl="0" eaLnBrk="1" fontAlgn="base" latinLnBrk="0" hangingPunct="1">
              <a:lnSpc>
                <a:spcPct val="100000"/>
              </a:lnSpc>
              <a:spcBef>
                <a:spcPct val="0"/>
              </a:spcBef>
              <a:spcAft>
                <a:spcPts val="713"/>
              </a:spcAft>
              <a:buClrTx/>
              <a:buSzTx/>
              <a:buFontTx/>
              <a:buNone/>
              <a:tabLst/>
            </a:pPr>
            <a:endParaRPr lang="en-US" sz="900" dirty="0">
              <a:solidFill>
                <a:srgbClr val="000000"/>
              </a:solidFill>
              <a:latin typeface="Comic Sans MS" pitchFamily="66" charset="0"/>
              <a:cs typeface="Arial" pitchFamily="34" charset="0"/>
            </a:endParaRPr>
          </a:p>
          <a:p>
            <a:pPr marL="0" marR="0" lvl="0" indent="0" algn="ctr" defTabSz="914400" rtl="0" eaLnBrk="1" fontAlgn="base" latinLnBrk="0" hangingPunct="1">
              <a:lnSpc>
                <a:spcPct val="100000"/>
              </a:lnSpc>
              <a:spcBef>
                <a:spcPct val="0"/>
              </a:spcBef>
              <a:spcAft>
                <a:spcPts val="713"/>
              </a:spcAft>
              <a:buClrTx/>
              <a:buSzTx/>
              <a:buFontTx/>
              <a:buNone/>
              <a:tabLst/>
            </a:pPr>
            <a:endParaRPr kumimoji="0" lang="en-US" sz="900" b="0" i="0" u="none" strike="noStrike" cap="none" normalizeH="0" baseline="0" dirty="0">
              <a:ln>
                <a:noFill/>
              </a:ln>
              <a:solidFill>
                <a:srgbClr val="000000"/>
              </a:solidFill>
              <a:effectLst/>
              <a:latin typeface="Comic Sans MS" pitchFamily="66" charset="0"/>
              <a:cs typeface="Arial" pitchFamily="34" charset="0"/>
            </a:endParaRPr>
          </a:p>
          <a:p>
            <a:pPr marL="0" marR="0" lvl="0" indent="0" algn="ctr" defTabSz="914400" rtl="0" eaLnBrk="1" fontAlgn="base" latinLnBrk="0" hangingPunct="1">
              <a:lnSpc>
                <a:spcPct val="100000"/>
              </a:lnSpc>
              <a:spcBef>
                <a:spcPct val="0"/>
              </a:spcBef>
              <a:spcAft>
                <a:spcPts val="713"/>
              </a:spcAft>
              <a:buClrTx/>
              <a:buSzTx/>
              <a:buFontTx/>
              <a:buNone/>
              <a:tabLst/>
            </a:pPr>
            <a:r>
              <a:rPr kumimoji="0" lang="en-US" sz="2200" b="0" i="0" u="none" strike="noStrike" cap="none" normalizeH="0" baseline="0">
                <a:ln>
                  <a:noFill/>
                </a:ln>
                <a:solidFill>
                  <a:srgbClr val="000000"/>
                </a:solidFill>
                <a:effectLst/>
                <a:latin typeface="Cambria" pitchFamily="18" charset="0"/>
                <a:cs typeface="Arial" pitchFamily="34" charset="0"/>
              </a:rPr>
              <a:t>Volunteer </a:t>
            </a:r>
            <a:r>
              <a:rPr kumimoji="0" lang="en-US" sz="2200" b="0" i="0" u="none" strike="noStrike" cap="none" normalizeH="0" baseline="0" dirty="0">
                <a:ln>
                  <a:noFill/>
                </a:ln>
                <a:solidFill>
                  <a:srgbClr val="000000"/>
                </a:solidFill>
                <a:effectLst/>
                <a:latin typeface="Cambria" pitchFamily="18" charset="0"/>
                <a:cs typeface="Arial" pitchFamily="34" charset="0"/>
              </a:rPr>
              <a:t>Recognition</a:t>
            </a:r>
          </a:p>
          <a:p>
            <a:pPr marL="0" marR="0" lvl="0" indent="0" algn="ctr" defTabSz="914400" rtl="0" eaLnBrk="1" fontAlgn="base" latinLnBrk="0" hangingPunct="1">
              <a:lnSpc>
                <a:spcPct val="100000"/>
              </a:lnSpc>
              <a:spcBef>
                <a:spcPct val="0"/>
              </a:spcBef>
              <a:spcAft>
                <a:spcPts val="713"/>
              </a:spcAft>
              <a:buClrTx/>
              <a:buSzTx/>
              <a:buFontTx/>
              <a:buNone/>
              <a:tabLst/>
            </a:pPr>
            <a:r>
              <a:rPr kumimoji="0" lang="en-US" sz="900" b="0" i="0" u="none" strike="noStrike" cap="none" normalizeH="0" baseline="0" dirty="0">
                <a:ln>
                  <a:noFill/>
                </a:ln>
                <a:solidFill>
                  <a:srgbClr val="000000"/>
                </a:solidFill>
                <a:effectLst/>
                <a:latin typeface="Comic Sans MS" pitchFamily="66" charset="0"/>
                <a:cs typeface="Arial" pitchFamily="34" charset="0"/>
              </a:rPr>
              <a:t>All volunteers will receive a free day pass into any public lands across the nation.  Stanislaus River Parks will offer free day</a:t>
            </a:r>
            <a:r>
              <a:rPr kumimoji="0" lang="en-US" sz="900" b="0" i="0" u="none" strike="noStrike" cap="none" normalizeH="0" dirty="0">
                <a:ln>
                  <a:noFill/>
                </a:ln>
                <a:solidFill>
                  <a:srgbClr val="000000"/>
                </a:solidFill>
                <a:effectLst/>
                <a:latin typeface="Comic Sans MS" pitchFamily="66" charset="0"/>
                <a:cs typeface="Arial" pitchFamily="34" charset="0"/>
              </a:rPr>
              <a:t> passes to any federal park</a:t>
            </a:r>
            <a:r>
              <a:rPr kumimoji="0" lang="en-US" sz="900" b="0" i="0" u="none" strike="noStrike" cap="none" normalizeH="0" baseline="0" dirty="0">
                <a:ln>
                  <a:noFill/>
                </a:ln>
                <a:solidFill>
                  <a:srgbClr val="000000"/>
                </a:solidFill>
                <a:effectLst/>
                <a:latin typeface="Comic Sans MS" pitchFamily="66" charset="0"/>
                <a:cs typeface="Arial" pitchFamily="34" charset="0"/>
              </a:rPr>
              <a:t> for all pre-registered volunteers. Lunch and refreshments will be served after a morning of hard work. If you would like to participate, call </a:t>
            </a:r>
            <a:r>
              <a:rPr lang="en-US" sz="900" dirty="0">
                <a:solidFill>
                  <a:srgbClr val="000000"/>
                </a:solidFill>
                <a:latin typeface="Comic Sans MS" pitchFamily="66" charset="0"/>
                <a:cs typeface="Arial" pitchFamily="34" charset="0"/>
              </a:rPr>
              <a:t>(209)881-3517</a:t>
            </a:r>
            <a:r>
              <a:rPr kumimoji="0" lang="en-US" sz="900" b="0" i="0" u="none" strike="noStrike" cap="none" normalizeH="0" baseline="0" dirty="0">
                <a:ln>
                  <a:noFill/>
                </a:ln>
                <a:solidFill>
                  <a:srgbClr val="000000"/>
                </a:solidFill>
                <a:effectLst/>
                <a:latin typeface="Comic Sans MS" pitchFamily="66" charset="0"/>
                <a:cs typeface="Arial" pitchFamily="34" charset="0"/>
              </a:rPr>
              <a:t> and ask for Frankie.</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Arial" pitchFamily="34" charset="0"/>
              <a:cs typeface="Arial" pitchFamily="34" charset="0"/>
            </a:endParaRPr>
          </a:p>
        </p:txBody>
      </p:sp>
      <p:sp>
        <p:nvSpPr>
          <p:cNvPr id="2076" name="Text Box 28" descr="Narrow horizontal"/>
          <p:cNvSpPr txBox="1">
            <a:spLocks noChangeArrowheads="1"/>
          </p:cNvSpPr>
          <p:nvPr/>
        </p:nvSpPr>
        <p:spPr bwMode="auto">
          <a:xfrm>
            <a:off x="331788" y="571499"/>
            <a:ext cx="2601912" cy="6610351"/>
          </a:xfrm>
          <a:prstGeom prst="rect">
            <a:avLst/>
          </a:prstGeom>
          <a:pattFill prst="narHorz">
            <a:fgClr>
              <a:srgbClr val="E6EED5"/>
            </a:fgClr>
            <a:bgClr>
              <a:srgbClr val="FFFFFF"/>
            </a:bgClr>
          </a:pattFill>
          <a:ln w="76200" cmpd="thickThin">
            <a:noFill/>
            <a:miter lim="800000"/>
            <a:headEnd/>
            <a:tailEnd/>
          </a:ln>
        </p:spPr>
        <p:txBody>
          <a:bodyPr vert="horz" wrap="square" lIns="228600" tIns="228600" rIns="228600" bIns="228600" numCol="1" anchor="t" anchorCtr="0" compatLnSpc="1">
            <a:prstTxWarp prst="textNoShape">
              <a:avLst/>
            </a:prstTxWarp>
          </a:bodyPr>
          <a:lstStyle/>
          <a:p>
            <a:pPr marL="0" marR="0" lvl="0" indent="0" algn="ctr" defTabSz="914400" rtl="0" eaLnBrk="1" fontAlgn="base" latinLnBrk="0" hangingPunct="1">
              <a:spcBef>
                <a:spcPct val="0"/>
              </a:spcBef>
              <a:spcAft>
                <a:spcPts val="800"/>
              </a:spcAft>
              <a:buClrTx/>
              <a:buSzTx/>
              <a:buFontTx/>
              <a:buNone/>
              <a:tabLst/>
            </a:pPr>
            <a:r>
              <a:rPr kumimoji="0" lang="en-US" sz="2200" b="0" i="1" u="none" strike="noStrike" cap="none" normalizeH="0" baseline="0" dirty="0">
                <a:ln>
                  <a:noFill/>
                </a:ln>
                <a:solidFill>
                  <a:schemeClr val="tx1"/>
                </a:solidFill>
                <a:effectLst/>
                <a:latin typeface="Cambria" pitchFamily="18" charset="0"/>
                <a:cs typeface="Arial" pitchFamily="34" charset="0"/>
              </a:rPr>
              <a:t>What Is National Public Lands Day?</a:t>
            </a:r>
          </a:p>
          <a:p>
            <a:pPr marL="0" marR="0" lvl="0" indent="0" algn="ctr" defTabSz="914400" rtl="0" eaLnBrk="1" fontAlgn="base" latinLnBrk="0" hangingPunct="1">
              <a:spcBef>
                <a:spcPct val="0"/>
              </a:spcBef>
              <a:spcAft>
                <a:spcPts val="1000"/>
              </a:spcAft>
              <a:buClrTx/>
              <a:buSzTx/>
              <a:buFontTx/>
              <a:buNone/>
              <a:tabLst/>
            </a:pPr>
            <a:r>
              <a:rPr kumimoji="0" lang="en-US" sz="1100" b="0" i="0" u="none" strike="noStrike" cap="none" normalizeH="0" baseline="0" dirty="0">
                <a:ln>
                  <a:noFill/>
                </a:ln>
                <a:solidFill>
                  <a:schemeClr val="tx1"/>
                </a:solidFill>
                <a:effectLst/>
                <a:latin typeface="Comic Sans MS" pitchFamily="66" charset="0"/>
                <a:cs typeface="Arial" pitchFamily="34" charset="0"/>
              </a:rPr>
              <a:t>National Public Lands Day (NPLD) provides Americans with a dramatic and productive       opportunity to pitch in and help improve their public lands.   One-third of the land area of the United States is in public ownership. These 700 million acres are used and protected for water supply, flood damage reduction, recreation, timber, scenic beauty, education and much more.</a:t>
            </a:r>
          </a:p>
          <a:p>
            <a:pPr marL="0" marR="0" lvl="0" indent="0" algn="ctr" defTabSz="914400" rtl="0" eaLnBrk="1" fontAlgn="base" latinLnBrk="0" hangingPunct="1">
              <a:spcBef>
                <a:spcPct val="0"/>
              </a:spcBef>
              <a:spcAft>
                <a:spcPts val="1000"/>
              </a:spcAft>
              <a:buClrTx/>
              <a:buSzTx/>
              <a:buFontTx/>
              <a:buNone/>
              <a:tabLst/>
            </a:pPr>
            <a:r>
              <a:rPr kumimoji="0" lang="en-US" sz="1100" b="0" i="0" u="none" strike="noStrike" cap="none" normalizeH="0" baseline="0" dirty="0">
                <a:ln>
                  <a:noFill/>
                </a:ln>
                <a:solidFill>
                  <a:schemeClr val="tx1"/>
                </a:solidFill>
                <a:effectLst/>
                <a:latin typeface="Comic Sans MS" pitchFamily="66" charset="0"/>
                <a:cs typeface="Arial" pitchFamily="34" charset="0"/>
              </a:rPr>
              <a:t>National Public Lands Day is an event that occurs once a year when hundreds-of-thousands of volunteers come together to     improve the country’s largest natural resource– our public lands.  These volunteers gather on the last Saturday every September to help improve the areas they</a:t>
            </a:r>
            <a:r>
              <a:rPr kumimoji="0" lang="en-US" sz="1100" b="0" i="0" u="none" strike="noStrike" cap="none" normalizeH="0" dirty="0">
                <a:ln>
                  <a:noFill/>
                </a:ln>
                <a:solidFill>
                  <a:schemeClr val="tx1"/>
                </a:solidFill>
                <a:effectLst/>
                <a:latin typeface="Comic Sans MS" pitchFamily="66" charset="0"/>
                <a:cs typeface="Arial" pitchFamily="34" charset="0"/>
              </a:rPr>
              <a:t> </a:t>
            </a:r>
            <a:r>
              <a:rPr kumimoji="0" lang="en-US" sz="1100" b="0" i="0" u="none" strike="noStrike" cap="none" normalizeH="0" baseline="0" dirty="0">
                <a:ln>
                  <a:noFill/>
                </a:ln>
                <a:solidFill>
                  <a:schemeClr val="tx1"/>
                </a:solidFill>
                <a:effectLst/>
                <a:latin typeface="Comic Sans MS" pitchFamily="66" charset="0"/>
                <a:cs typeface="Arial" pitchFamily="34" charset="0"/>
              </a:rPr>
              <a:t>enjoy.</a:t>
            </a:r>
          </a:p>
          <a:p>
            <a:pPr marL="0" marR="0" lvl="0" indent="0" algn="l" defTabSz="914400" rtl="0" eaLnBrk="1" fontAlgn="base" latinLnBrk="0" hangingPunct="1">
              <a:lnSpc>
                <a:spcPct val="100000"/>
              </a:lnSpc>
              <a:spcBef>
                <a:spcPct val="0"/>
              </a:spcBef>
              <a:spcAft>
                <a:spcPts val="1000"/>
              </a:spcAft>
              <a:buClrTx/>
              <a:buSzTx/>
              <a:buFontTx/>
              <a:buNone/>
              <a:tabLst/>
            </a:pPr>
            <a:r>
              <a:rPr kumimoji="0" lang="en-US" sz="1100" b="0" i="0" u="none" strike="noStrike" cap="none" normalizeH="0" baseline="0" dirty="0">
                <a:ln>
                  <a:noFill/>
                </a:ln>
                <a:solidFill>
                  <a:schemeClr val="tx1"/>
                </a:solidFill>
                <a:effectLst/>
                <a:latin typeface="Times New Roman" pitchFamily="18" charset="0"/>
                <a:cs typeface="Arial" pitchFamily="34" charset="0"/>
              </a:rPr>
              <a:t> </a:t>
            </a:r>
          </a:p>
          <a:p>
            <a:pPr marL="0" marR="0" lvl="0" indent="0" algn="l" defTabSz="914400" rtl="0" eaLnBrk="1" fontAlgn="base" latinLnBrk="0" hangingPunct="1">
              <a:lnSpc>
                <a:spcPct val="100000"/>
              </a:lnSpc>
              <a:spcBef>
                <a:spcPct val="0"/>
              </a:spcBef>
              <a:spcAft>
                <a:spcPts val="1000"/>
              </a:spcAft>
              <a:buClrTx/>
              <a:buSzTx/>
              <a:buFontTx/>
              <a:buNone/>
              <a:tabLst/>
            </a:pPr>
            <a:endParaRPr kumimoji="0" lang="en-US" sz="1100" b="0" i="0" u="none" strike="noStrike" cap="none" normalizeH="0" baseline="0" dirty="0">
              <a:ln>
                <a:noFill/>
              </a:ln>
              <a:solidFill>
                <a:schemeClr val="tx1"/>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Arial" pitchFamily="34" charset="0"/>
              <a:cs typeface="Arial" pitchFamily="34" charset="0"/>
            </a:endParaRPr>
          </a:p>
        </p:txBody>
      </p:sp>
      <p:pic>
        <p:nvPicPr>
          <p:cNvPr id="2077" name="Picture 29" descr="F:\NPLD\DSC_0051.JPG"/>
          <p:cNvPicPr>
            <a:picLocks noChangeAspect="1" noChangeArrowheads="1"/>
          </p:cNvPicPr>
          <p:nvPr/>
        </p:nvPicPr>
        <p:blipFill>
          <a:blip r:embed="rId3" cstate="print"/>
          <a:stretch>
            <a:fillRect/>
          </a:stretch>
        </p:blipFill>
        <p:spPr bwMode="auto">
          <a:xfrm>
            <a:off x="568834" y="5700789"/>
            <a:ext cx="2145792" cy="1293222"/>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98525146"/>
      </p:ext>
    </p:extLst>
  </p:cSld>
  <p:clrMapOvr>
    <a:masterClrMapping/>
  </p:clrMapOvr>
</p:sld>
</file>

<file path=ppt/theme/theme1.xml><?xml version="1.0" encoding="utf-8"?>
<a:theme xmlns:a="http://schemas.openxmlformats.org/drawingml/2006/main" name="Winter Brochure 11 x 8.5">
  <a:themeElements>
    <a:clrScheme name="Winter Brochure">
      <a:dk1>
        <a:srgbClr val="43403B"/>
      </a:dk1>
      <a:lt1>
        <a:sysClr val="window" lastClr="FFFFFF"/>
      </a:lt1>
      <a:dk2>
        <a:srgbClr val="000000"/>
      </a:dk2>
      <a:lt2>
        <a:srgbClr val="E5E6E7"/>
      </a:lt2>
      <a:accent1>
        <a:srgbClr val="3D4346"/>
      </a:accent1>
      <a:accent2>
        <a:srgbClr val="BB3722"/>
      </a:accent2>
      <a:accent3>
        <a:srgbClr val="857963"/>
      </a:accent3>
      <a:accent4>
        <a:srgbClr val="6B4F58"/>
      </a:accent4>
      <a:accent5>
        <a:srgbClr val="6D898A"/>
      </a:accent5>
      <a:accent6>
        <a:srgbClr val="554238"/>
      </a:accent6>
      <a:hlink>
        <a:srgbClr val="BB3722"/>
      </a:hlink>
      <a:folHlink>
        <a:srgbClr val="857963"/>
      </a:folHlink>
    </a:clrScheme>
    <a:fontScheme name="Georgia">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WinterBrochure.potx" id="{7914E3C1-B050-42D3-81C2-28DDEDB2390F}" vid="{CD0C94AB-A5E2-4125-87EB-8B03305B1FE4}"/>
    </a:ext>
  </a:extLst>
</a:theme>
</file>

<file path=ppt/theme/theme2.xml><?xml version="1.0" encoding="utf-8"?>
<a:theme xmlns:a="http://schemas.openxmlformats.org/drawingml/2006/main" name="Office Theme">
  <a:themeElements>
    <a:clrScheme name="Winter Brochure">
      <a:dk1>
        <a:srgbClr val="43403B"/>
      </a:dk1>
      <a:lt1>
        <a:sysClr val="window" lastClr="FFFFFF"/>
      </a:lt1>
      <a:dk2>
        <a:srgbClr val="000000"/>
      </a:dk2>
      <a:lt2>
        <a:srgbClr val="E5E6E7"/>
      </a:lt2>
      <a:accent1>
        <a:srgbClr val="3D4346"/>
      </a:accent1>
      <a:accent2>
        <a:srgbClr val="BB3722"/>
      </a:accent2>
      <a:accent3>
        <a:srgbClr val="857963"/>
      </a:accent3>
      <a:accent4>
        <a:srgbClr val="6B4F58"/>
      </a:accent4>
      <a:accent5>
        <a:srgbClr val="6D898A"/>
      </a:accent5>
      <a:accent6>
        <a:srgbClr val="554238"/>
      </a:accent6>
      <a:hlink>
        <a:srgbClr val="BB3722"/>
      </a:hlink>
      <a:folHlink>
        <a:srgbClr val="857963"/>
      </a:folHlink>
    </a:clrScheme>
    <a:fontScheme name="Georgia">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Winter Brochure">
      <a:dk1>
        <a:srgbClr val="43403B"/>
      </a:dk1>
      <a:lt1>
        <a:sysClr val="window" lastClr="FFFFFF"/>
      </a:lt1>
      <a:dk2>
        <a:srgbClr val="000000"/>
      </a:dk2>
      <a:lt2>
        <a:srgbClr val="E5E6E7"/>
      </a:lt2>
      <a:accent1>
        <a:srgbClr val="3D4346"/>
      </a:accent1>
      <a:accent2>
        <a:srgbClr val="BB3722"/>
      </a:accent2>
      <a:accent3>
        <a:srgbClr val="857963"/>
      </a:accent3>
      <a:accent4>
        <a:srgbClr val="6B4F58"/>
      </a:accent4>
      <a:accent5>
        <a:srgbClr val="6D898A"/>
      </a:accent5>
      <a:accent6>
        <a:srgbClr val="554238"/>
      </a:accent6>
      <a:hlink>
        <a:srgbClr val="BB3722"/>
      </a:hlink>
      <a:folHlink>
        <a:srgbClr val="857963"/>
      </a:folHlink>
    </a:clrScheme>
    <a:fontScheme name="Georgia">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6414947D-AE2B-4971-A7B0-B74EE9014AC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0</TotalTime>
  <Words>433</Words>
  <Application>Microsoft Office PowerPoint</Application>
  <PresentationFormat>Custom</PresentationFormat>
  <Paragraphs>40</Paragraphs>
  <Slides>2</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vt:i4>
      </vt:variant>
    </vt:vector>
  </HeadingPairs>
  <TitlesOfParts>
    <vt:vector size="11" baseType="lpstr">
      <vt:lpstr>Arial</vt:lpstr>
      <vt:lpstr>Book Antiqua</vt:lpstr>
      <vt:lpstr>Calibri</vt:lpstr>
      <vt:lpstr>Calibri Light</vt:lpstr>
      <vt:lpstr>Cambria</vt:lpstr>
      <vt:lpstr>Comic Sans MS</vt:lpstr>
      <vt:lpstr>Georgia</vt:lpstr>
      <vt:lpstr>Times New Roman</vt:lpstr>
      <vt:lpstr>Winter Brochure 11 x 8.5</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modified xsi:type="dcterms:W3CDTF">2021-08-28T15:43:53Z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TC039154159991</vt:lpwstr>
  </property>
</Properties>
</file>