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59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DA88D3-5C8A-4EDD-A08F-26B8CEF94AC9}" v="1" dt="2020-07-13T18:41:49.5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y Elizabeth" userId="22d2c26a272cc7ba" providerId="LiveId" clId="{6FDA88D3-5C8A-4EDD-A08F-26B8CEF94AC9}"/>
    <pc:docChg chg="custSel delSld modSld">
      <pc:chgData name="Mary Elizabeth" userId="22d2c26a272cc7ba" providerId="LiveId" clId="{6FDA88D3-5C8A-4EDD-A08F-26B8CEF94AC9}" dt="2020-07-13T18:43:12.660" v="83" actId="313"/>
      <pc:docMkLst>
        <pc:docMk/>
      </pc:docMkLst>
      <pc:sldChg chg="modSp mod">
        <pc:chgData name="Mary Elizabeth" userId="22d2c26a272cc7ba" providerId="LiveId" clId="{6FDA88D3-5C8A-4EDD-A08F-26B8CEF94AC9}" dt="2020-07-13T18:40:49.120" v="55" actId="14100"/>
        <pc:sldMkLst>
          <pc:docMk/>
          <pc:sldMk cId="2772995269" sldId="259"/>
        </pc:sldMkLst>
        <pc:spChg chg="mod">
          <ac:chgData name="Mary Elizabeth" userId="22d2c26a272cc7ba" providerId="LiveId" clId="{6FDA88D3-5C8A-4EDD-A08F-26B8CEF94AC9}" dt="2020-07-13T18:40:10.797" v="50" actId="20577"/>
          <ac:spMkLst>
            <pc:docMk/>
            <pc:sldMk cId="2772995269" sldId="259"/>
            <ac:spMk id="2" creationId="{ACD110A5-AA45-4932-81F8-72A40B6C2921}"/>
          </ac:spMkLst>
        </pc:spChg>
        <pc:picChg chg="mod modCrop">
          <ac:chgData name="Mary Elizabeth" userId="22d2c26a272cc7ba" providerId="LiveId" clId="{6FDA88D3-5C8A-4EDD-A08F-26B8CEF94AC9}" dt="2020-07-13T18:40:49.120" v="55" actId="14100"/>
          <ac:picMkLst>
            <pc:docMk/>
            <pc:sldMk cId="2772995269" sldId="259"/>
            <ac:picMk id="5" creationId="{DB1C17A7-00C9-447C-9C32-7A9F0090671A}"/>
          </ac:picMkLst>
        </pc:picChg>
      </pc:sldChg>
      <pc:sldChg chg="addSp modSp mod">
        <pc:chgData name="Mary Elizabeth" userId="22d2c26a272cc7ba" providerId="LiveId" clId="{6FDA88D3-5C8A-4EDD-A08F-26B8CEF94AC9}" dt="2020-07-13T18:42:33.016" v="66" actId="1076"/>
        <pc:sldMkLst>
          <pc:docMk/>
          <pc:sldMk cId="3316138670" sldId="262"/>
        </pc:sldMkLst>
        <pc:picChg chg="mod">
          <ac:chgData name="Mary Elizabeth" userId="22d2c26a272cc7ba" providerId="LiveId" clId="{6FDA88D3-5C8A-4EDD-A08F-26B8CEF94AC9}" dt="2020-07-13T18:42:33.016" v="66" actId="1076"/>
          <ac:picMkLst>
            <pc:docMk/>
            <pc:sldMk cId="3316138670" sldId="262"/>
            <ac:picMk id="5" creationId="{39D65D21-8994-4539-BEE7-99223B94FDCF}"/>
          </ac:picMkLst>
        </pc:picChg>
        <pc:picChg chg="add mod modCrop">
          <ac:chgData name="Mary Elizabeth" userId="22d2c26a272cc7ba" providerId="LiveId" clId="{6FDA88D3-5C8A-4EDD-A08F-26B8CEF94AC9}" dt="2020-07-13T18:42:18.644" v="65" actId="1076"/>
          <ac:picMkLst>
            <pc:docMk/>
            <pc:sldMk cId="3316138670" sldId="262"/>
            <ac:picMk id="6" creationId="{0BF57EBB-28A4-4823-BFC9-8E4564DBEACD}"/>
          </ac:picMkLst>
        </pc:picChg>
      </pc:sldChg>
      <pc:sldChg chg="delSp modSp del mod">
        <pc:chgData name="Mary Elizabeth" userId="22d2c26a272cc7ba" providerId="LiveId" clId="{6FDA88D3-5C8A-4EDD-A08F-26B8CEF94AC9}" dt="2020-07-13T18:42:42.407" v="67" actId="2696"/>
        <pc:sldMkLst>
          <pc:docMk/>
          <pc:sldMk cId="1161222060" sldId="263"/>
        </pc:sldMkLst>
        <pc:picChg chg="del mod modCrop">
          <ac:chgData name="Mary Elizabeth" userId="22d2c26a272cc7ba" providerId="LiveId" clId="{6FDA88D3-5C8A-4EDD-A08F-26B8CEF94AC9}" dt="2020-07-13T18:41:42.012" v="58" actId="21"/>
          <ac:picMkLst>
            <pc:docMk/>
            <pc:sldMk cId="1161222060" sldId="263"/>
            <ac:picMk id="4" creationId="{C71D3D63-183E-48C1-BBC5-EB627AEC0CCE}"/>
          </ac:picMkLst>
        </pc:picChg>
      </pc:sldChg>
      <pc:sldChg chg="modSp mod">
        <pc:chgData name="Mary Elizabeth" userId="22d2c26a272cc7ba" providerId="LiveId" clId="{6FDA88D3-5C8A-4EDD-A08F-26B8CEF94AC9}" dt="2020-07-13T18:43:12.660" v="83" actId="313"/>
        <pc:sldMkLst>
          <pc:docMk/>
          <pc:sldMk cId="1790485090" sldId="265"/>
        </pc:sldMkLst>
        <pc:spChg chg="mod">
          <ac:chgData name="Mary Elizabeth" userId="22d2c26a272cc7ba" providerId="LiveId" clId="{6FDA88D3-5C8A-4EDD-A08F-26B8CEF94AC9}" dt="2020-07-13T18:43:12.660" v="83" actId="313"/>
          <ac:spMkLst>
            <pc:docMk/>
            <pc:sldMk cId="1790485090" sldId="265"/>
            <ac:spMk id="2" creationId="{D9392437-9E6B-4784-A962-C0E801F4E55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Port of Stockton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cs typeface="Calibri"/>
              </a:rPr>
              <a:t>July 13, 2020</a:t>
            </a:r>
          </a:p>
          <a:p>
            <a:endParaRPr lang="en-US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146F4-4801-4DF3-B89B-E50E41B9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902"/>
            <a:ext cx="1202211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Residential and Truck Parking Queued Port Operations </a:t>
            </a:r>
          </a:p>
        </p:txBody>
      </p:sp>
      <p:pic>
        <p:nvPicPr>
          <p:cNvPr id="4" name="Picture 3" descr="A picture containing outdoor, road, street, car&#10;&#10;Description automatically generated">
            <a:extLst>
              <a:ext uri="{FF2B5EF4-FFF2-40B4-BE49-F238E27FC236}">
                <a16:creationId xmlns:a16="http://schemas.microsoft.com/office/drawing/2014/main" id="{195D2ECA-39E9-434D-B62F-5981013135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6" t="26667" b="30911"/>
          <a:stretch/>
        </p:blipFill>
        <p:spPr>
          <a:xfrm>
            <a:off x="1249180" y="2062718"/>
            <a:ext cx="9693639" cy="454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48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EEBA-1CC2-4C46-B803-052161EB6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Black Lives Matter </a:t>
            </a:r>
            <a:br>
              <a:rPr lang="en-US" sz="4000" dirty="0"/>
            </a:br>
            <a:r>
              <a:rPr lang="en-US" sz="4000" dirty="0"/>
              <a:t>Across the Street from Port Operations</a:t>
            </a:r>
          </a:p>
        </p:txBody>
      </p:sp>
      <p:pic>
        <p:nvPicPr>
          <p:cNvPr id="4" name="Picture 3" descr="A building next to a fence&#10;&#10;Description automatically generated">
            <a:extLst>
              <a:ext uri="{FF2B5EF4-FFF2-40B4-BE49-F238E27FC236}">
                <a16:creationId xmlns:a16="http://schemas.microsoft.com/office/drawing/2014/main" id="{65CF22F2-22C4-404E-AEE8-4BF7978F46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/>
          <a:stretch/>
        </p:blipFill>
        <p:spPr>
          <a:xfrm>
            <a:off x="1524000" y="1690688"/>
            <a:ext cx="914400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0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8070-3C9B-4FF4-8699-02F544FA4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Notice to the Public w/o Internet</a:t>
            </a:r>
            <a:endParaRPr lang="en-US"/>
          </a:p>
        </p:txBody>
      </p:sp>
      <p:pic>
        <p:nvPicPr>
          <p:cNvPr id="3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587ACC4-B37D-43BB-8025-FB38653FA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59" y="1623923"/>
            <a:ext cx="6984519" cy="523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27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110A5-AA45-4932-81F8-72A40B6C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Housing South Visalia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42C3C4-0BFB-48B9-8220-B14E71AE7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65067"/>
            <a:ext cx="6348026" cy="3734133"/>
          </a:xfrm>
          <a:prstGeom prst="rect">
            <a:avLst/>
          </a:prstGeom>
        </p:spPr>
      </p:pic>
      <p:pic>
        <p:nvPicPr>
          <p:cNvPr id="5" name="Content Placeholder 4" descr="An empty road in front of a house&#10;&#10;Description automatically generated">
            <a:extLst>
              <a:ext uri="{FF2B5EF4-FFF2-40B4-BE49-F238E27FC236}">
                <a16:creationId xmlns:a16="http://schemas.microsoft.com/office/drawing/2014/main" id="{8097015D-4699-4A79-80BB-6773CB42F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9"/>
          <a:stretch/>
        </p:blipFill>
        <p:spPr>
          <a:xfrm>
            <a:off x="5414433" y="1987550"/>
            <a:ext cx="5801784" cy="3651250"/>
          </a:xfrm>
        </p:spPr>
      </p:pic>
    </p:spTree>
    <p:extLst>
      <p:ext uri="{BB962C8B-B14F-4D97-AF65-F5344CB8AC3E}">
        <p14:creationId xmlns:p14="http://schemas.microsoft.com/office/powerpoint/2010/main" val="2167912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37ED-773B-48F4-AEBA-0DE263FD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New South Visalia Street Housing </a:t>
            </a:r>
          </a:p>
        </p:txBody>
      </p:sp>
      <p:pic>
        <p:nvPicPr>
          <p:cNvPr id="5" name="Content Placeholder 4" descr="A house on the side of a road&#10;&#10;Description automatically generated">
            <a:extLst>
              <a:ext uri="{FF2B5EF4-FFF2-40B4-BE49-F238E27FC236}">
                <a16:creationId xmlns:a16="http://schemas.microsoft.com/office/drawing/2014/main" id="{7E640E5C-EA92-44A0-A91F-32E63D6A0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14" b="26486"/>
          <a:stretch/>
        </p:blipFill>
        <p:spPr>
          <a:xfrm>
            <a:off x="933450" y="3429000"/>
            <a:ext cx="5801784" cy="3408363"/>
          </a:xfrm>
        </p:spPr>
      </p:pic>
      <p:pic>
        <p:nvPicPr>
          <p:cNvPr id="7" name="Picture 6" descr="A house on the side of a road&#10;&#10;Description automatically generated">
            <a:extLst>
              <a:ext uri="{FF2B5EF4-FFF2-40B4-BE49-F238E27FC236}">
                <a16:creationId xmlns:a16="http://schemas.microsoft.com/office/drawing/2014/main" id="{6A3BD701-23D7-4342-A5A5-FCA0E6600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8"/>
          <a:stretch/>
        </p:blipFill>
        <p:spPr>
          <a:xfrm>
            <a:off x="4733925" y="2024856"/>
            <a:ext cx="760769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0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7D7F0-DDDC-4F84-B3F2-046C0D34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End of South Visalia Street Facing North</a:t>
            </a:r>
          </a:p>
        </p:txBody>
      </p:sp>
      <p:pic>
        <p:nvPicPr>
          <p:cNvPr id="5" name="Content Placeholder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39D65D21-8994-4539-BEE7-99223B94F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2" y="2326780"/>
            <a:ext cx="5801784" cy="43513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F57EBB-28A4-4823-BFC9-8E4564DBE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245" r="17744" b="5245"/>
          <a:stretch/>
        </p:blipFill>
        <p:spPr>
          <a:xfrm>
            <a:off x="6390218" y="1687164"/>
            <a:ext cx="5440839" cy="348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3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1002-B408-49F3-A868-B779A985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64293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New South Visalia housing on </a:t>
            </a:r>
            <a:br>
              <a:rPr lang="en-US" sz="4000" dirty="0"/>
            </a:br>
            <a:r>
              <a:rPr lang="en-US" sz="4000" dirty="0"/>
              <a:t>East Side of Street</a:t>
            </a:r>
          </a:p>
        </p:txBody>
      </p:sp>
      <p:pic>
        <p:nvPicPr>
          <p:cNvPr id="5" name="Content Placeholder 4" descr="A house that has a sign on the side of a road&#10;&#10;Description automatically generated">
            <a:extLst>
              <a:ext uri="{FF2B5EF4-FFF2-40B4-BE49-F238E27FC236}">
                <a16:creationId xmlns:a16="http://schemas.microsoft.com/office/drawing/2014/main" id="{47E6F597-D9E8-403A-B1D2-F5D91A2DE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7" name="Picture 6" descr="A view of a house&#10;&#10;Description automatically generated">
            <a:extLst>
              <a:ext uri="{FF2B5EF4-FFF2-40B4-BE49-F238E27FC236}">
                <a16:creationId xmlns:a16="http://schemas.microsoft.com/office/drawing/2014/main" id="{C54C3BE4-2620-4960-9B8B-A1926E432A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6" t="7488" r="1146" b="15845"/>
          <a:stretch/>
        </p:blipFill>
        <p:spPr>
          <a:xfrm>
            <a:off x="0" y="1600199"/>
            <a:ext cx="9144000" cy="5257801"/>
          </a:xfrm>
          <a:prstGeom prst="rect">
            <a:avLst/>
          </a:prstGeom>
        </p:spPr>
      </p:pic>
      <p:pic>
        <p:nvPicPr>
          <p:cNvPr id="9" name="Picture 8" descr="A house that is parked on the side of a building&#10;&#10;Description automatically generated">
            <a:extLst>
              <a:ext uri="{FF2B5EF4-FFF2-40B4-BE49-F238E27FC236}">
                <a16:creationId xmlns:a16="http://schemas.microsoft.com/office/drawing/2014/main" id="{0696D038-FAD6-408B-9BA0-03C8CCFA26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16522"/>
          <a:stretch/>
        </p:blipFill>
        <p:spPr>
          <a:xfrm>
            <a:off x="8201025" y="4114800"/>
            <a:ext cx="3990975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FBCDFC-1C1C-4DCA-863A-A9FC67132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156" y="2864680"/>
            <a:ext cx="3240844" cy="1250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75C0BA-A73F-45F0-B160-B5097FEE5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553" y="43638"/>
            <a:ext cx="4776940" cy="311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29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110A5-AA45-4932-81F8-72A40B6C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Stockpiled Material visible from Harbor Street</a:t>
            </a:r>
          </a:p>
        </p:txBody>
      </p:sp>
      <p:pic>
        <p:nvPicPr>
          <p:cNvPr id="5" name="Content Placeholder 4" descr="A view of a bridge&#10;&#10;Description automatically generated">
            <a:extLst>
              <a:ext uri="{FF2B5EF4-FFF2-40B4-BE49-F238E27FC236}">
                <a16:creationId xmlns:a16="http://schemas.microsoft.com/office/drawing/2014/main" id="{DB1C17A7-00C9-447C-9C32-7A9F00906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4"/>
          <a:stretch/>
        </p:blipFill>
        <p:spPr>
          <a:xfrm>
            <a:off x="991564" y="1259175"/>
            <a:ext cx="9794660" cy="5598826"/>
          </a:xfrm>
        </p:spPr>
      </p:pic>
    </p:spTree>
    <p:extLst>
      <p:ext uri="{BB962C8B-B14F-4D97-AF65-F5344CB8AC3E}">
        <p14:creationId xmlns:p14="http://schemas.microsoft.com/office/powerpoint/2010/main" val="2772995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17F3-F7CD-4132-B386-BFDB63FC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58" y="4754622"/>
            <a:ext cx="10515600" cy="1325563"/>
          </a:xfrm>
        </p:spPr>
        <p:txBody>
          <a:bodyPr/>
          <a:lstStyle/>
          <a:p>
            <a:r>
              <a:rPr lang="en-US" dirty="0"/>
              <a:t>Port Neighbors </a:t>
            </a:r>
          </a:p>
        </p:txBody>
      </p:sp>
      <p:pic>
        <p:nvPicPr>
          <p:cNvPr id="4" name="Picture 3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62B2A1CA-367D-4F30-AD01-E23F134A69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16"/>
          <a:stretch/>
        </p:blipFill>
        <p:spPr>
          <a:xfrm>
            <a:off x="1524000" y="0"/>
            <a:ext cx="9144000" cy="4182256"/>
          </a:xfrm>
          <a:prstGeom prst="rect">
            <a:avLst/>
          </a:prstGeom>
        </p:spPr>
      </p:pic>
      <p:pic>
        <p:nvPicPr>
          <p:cNvPr id="6" name="Picture 5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F05F5ADF-A5E0-4CF6-B4F5-DB166D9FD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77"/>
          <a:stretch/>
        </p:blipFill>
        <p:spPr>
          <a:xfrm>
            <a:off x="6485744" y="3976809"/>
            <a:ext cx="5706256" cy="288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0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92437-9E6B-4784-A962-C0E801F4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queued </a:t>
            </a:r>
          </a:p>
        </p:txBody>
      </p:sp>
      <p:pic>
        <p:nvPicPr>
          <p:cNvPr id="4" name="Picture 3" descr="A truck is parked on the side of a road&#10;&#10;Description automatically generated">
            <a:extLst>
              <a:ext uri="{FF2B5EF4-FFF2-40B4-BE49-F238E27FC236}">
                <a16:creationId xmlns:a16="http://schemas.microsoft.com/office/drawing/2014/main" id="{7FAB2E8D-0083-4076-8E67-2E5E89BB8D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96"/>
          <a:stretch/>
        </p:blipFill>
        <p:spPr>
          <a:xfrm>
            <a:off x="1159083" y="2112208"/>
            <a:ext cx="9144000" cy="4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85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68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Port of Stockton</vt:lpstr>
      <vt:lpstr>Notice to the Public w/o Internet</vt:lpstr>
      <vt:lpstr>New Housing South Visalia </vt:lpstr>
      <vt:lpstr>New South Visalia Street Housing </vt:lpstr>
      <vt:lpstr>End of South Visalia Street Facing North</vt:lpstr>
      <vt:lpstr>New South Visalia housing on  East Side of Street</vt:lpstr>
      <vt:lpstr>Stockpiled Material visible from Harbor Street</vt:lpstr>
      <vt:lpstr>Port Neighbors </vt:lpstr>
      <vt:lpstr>Truck queued </vt:lpstr>
      <vt:lpstr>Residential and Truck Parking Queued Port Operations </vt:lpstr>
      <vt:lpstr>Black Lives Matter  Across the Street from Port Operations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Mary Elizabeth</cp:lastModifiedBy>
  <cp:revision>8</cp:revision>
  <dcterms:created xsi:type="dcterms:W3CDTF">2020-07-13T17:55:54Z</dcterms:created>
  <dcterms:modified xsi:type="dcterms:W3CDTF">2020-07-13T18:43:42Z</dcterms:modified>
</cp:coreProperties>
</file>