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5965" r:id="rId2"/>
  </p:sldMasterIdLst>
  <p:notesMasterIdLst>
    <p:notesMasterId r:id="rId14"/>
  </p:notesMasterIdLst>
  <p:handoutMasterIdLst>
    <p:handoutMasterId r:id="rId15"/>
  </p:handoutMasterIdLst>
  <p:sldIdLst>
    <p:sldId id="292" r:id="rId3"/>
    <p:sldId id="359" r:id="rId4"/>
    <p:sldId id="452" r:id="rId5"/>
    <p:sldId id="453" r:id="rId6"/>
    <p:sldId id="454" r:id="rId7"/>
    <p:sldId id="455" r:id="rId8"/>
    <p:sldId id="509" r:id="rId9"/>
    <p:sldId id="485" r:id="rId10"/>
    <p:sldId id="511" r:id="rId11"/>
    <p:sldId id="512" r:id="rId12"/>
    <p:sldId id="508" r:id="rId13"/>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C641"/>
    <a:srgbClr val="69A12B"/>
    <a:srgbClr val="FF3B3B"/>
    <a:srgbClr val="F299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76184" autoAdjust="0"/>
  </p:normalViewPr>
  <p:slideViewPr>
    <p:cSldViewPr>
      <p:cViewPr varScale="1">
        <p:scale>
          <a:sx n="47" d="100"/>
          <a:sy n="47" d="100"/>
        </p:scale>
        <p:origin x="1672"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584"/>
    </p:cViewPr>
  </p:sorterViewPr>
  <p:notesViewPr>
    <p:cSldViewPr>
      <p:cViewPr varScale="1">
        <p:scale>
          <a:sx n="47" d="100"/>
          <a:sy n="47" d="100"/>
        </p:scale>
        <p:origin x="276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397D95-92D6-4CE6-B0A6-F283C977F43C}"/>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F4439A-845C-412F-9608-8BA402C68578}"/>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D8210CFF-0B66-4AB1-8A5E-F1911EB21A9A}" type="datetimeFigureOut">
              <a:rPr lang="en-US" smtClean="0"/>
              <a:t>7/27/2020</a:t>
            </a:fld>
            <a:endParaRPr lang="en-US"/>
          </a:p>
        </p:txBody>
      </p:sp>
      <p:sp>
        <p:nvSpPr>
          <p:cNvPr id="4" name="Footer Placeholder 3">
            <a:extLst>
              <a:ext uri="{FF2B5EF4-FFF2-40B4-BE49-F238E27FC236}">
                <a16:creationId xmlns:a16="http://schemas.microsoft.com/office/drawing/2014/main" id="{E510C7E5-EF51-42B7-9317-BDABFC521AD2}"/>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D2F958C-9F6E-4965-B542-C7504D1BA007}"/>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C77C7A22-7879-4D7D-B376-93704E50E389}" type="slidenum">
              <a:rPr lang="en-US" smtClean="0"/>
              <a:t>‹#›</a:t>
            </a:fld>
            <a:endParaRPr lang="en-US"/>
          </a:p>
        </p:txBody>
      </p:sp>
    </p:spTree>
    <p:extLst>
      <p:ext uri="{BB962C8B-B14F-4D97-AF65-F5344CB8AC3E}">
        <p14:creationId xmlns:p14="http://schemas.microsoft.com/office/powerpoint/2010/main" val="1516323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7A31CB-4C34-4C18-BD20-6C9DFBCC996F}"/>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0" hangingPunct="0">
              <a:defRPr sz="1200">
                <a:latin typeface="Arial" charset="0"/>
                <a:ea typeface="ＭＳ Ｐゴシック" charset="-128"/>
                <a:cs typeface="+mn-cs"/>
              </a:defRPr>
            </a:lvl1pPr>
          </a:lstStyle>
          <a:p>
            <a:pPr>
              <a:defRPr/>
            </a:pPr>
            <a:endParaRPr lang="en-US"/>
          </a:p>
        </p:txBody>
      </p:sp>
      <p:sp>
        <p:nvSpPr>
          <p:cNvPr id="3" name="Date Placeholder 2">
            <a:extLst>
              <a:ext uri="{FF2B5EF4-FFF2-40B4-BE49-F238E27FC236}">
                <a16:creationId xmlns:a16="http://schemas.microsoft.com/office/drawing/2014/main" id="{0C12FC41-FD9B-4138-A834-846AFD8FA7C5}"/>
              </a:ext>
            </a:extLst>
          </p:cNvPr>
          <p:cNvSpPr>
            <a:spLocks noGrp="1"/>
          </p:cNvSpPr>
          <p:nvPr>
            <p:ph type="dt" idx="1"/>
          </p:nvPr>
        </p:nvSpPr>
        <p:spPr>
          <a:xfrm>
            <a:off x="3970338" y="0"/>
            <a:ext cx="3038475" cy="465138"/>
          </a:xfrm>
          <a:prstGeom prst="rect">
            <a:avLst/>
          </a:prstGeom>
        </p:spPr>
        <p:txBody>
          <a:bodyPr vert="horz" lIns="93177" tIns="46589" rIns="93177" bIns="46589" rtlCol="0"/>
          <a:lstStyle>
            <a:lvl1pPr algn="r" eaLnBrk="0" hangingPunct="0">
              <a:defRPr sz="1200">
                <a:latin typeface="Arial" charset="0"/>
                <a:ea typeface="ＭＳ Ｐゴシック" charset="-128"/>
                <a:cs typeface="+mn-cs"/>
              </a:defRPr>
            </a:lvl1pPr>
          </a:lstStyle>
          <a:p>
            <a:pPr>
              <a:defRPr/>
            </a:pPr>
            <a:fld id="{0371DAD0-0BF0-4739-A377-1CFC5A5E3E8F}" type="datetimeFigureOut">
              <a:rPr lang="en-US"/>
              <a:pPr>
                <a:defRPr/>
              </a:pPr>
              <a:t>7/27/2020</a:t>
            </a:fld>
            <a:endParaRPr lang="en-US"/>
          </a:p>
        </p:txBody>
      </p:sp>
      <p:sp>
        <p:nvSpPr>
          <p:cNvPr id="4" name="Slide Image Placeholder 3">
            <a:extLst>
              <a:ext uri="{FF2B5EF4-FFF2-40B4-BE49-F238E27FC236}">
                <a16:creationId xmlns:a16="http://schemas.microsoft.com/office/drawing/2014/main" id="{FCF171AF-AEC8-474E-A754-F39CEA92F2B7}"/>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61EFEB33-2E22-4473-BAE4-F117F8A61A2A}"/>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3E0AEFC-6B23-4546-9CE0-1A15C032329A}"/>
              </a:ext>
            </a:extLst>
          </p:cNvPr>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0" hangingPunct="0">
              <a:defRPr sz="1200">
                <a:latin typeface="Arial" charset="0"/>
                <a:ea typeface="ＭＳ Ｐゴシック" charset="-128"/>
                <a:cs typeface="+mn-cs"/>
              </a:defRPr>
            </a:lvl1pPr>
          </a:lstStyle>
          <a:p>
            <a:pPr>
              <a:defRPr/>
            </a:pPr>
            <a:endParaRPr lang="en-US"/>
          </a:p>
        </p:txBody>
      </p:sp>
      <p:sp>
        <p:nvSpPr>
          <p:cNvPr id="7" name="Slide Number Placeholder 6">
            <a:extLst>
              <a:ext uri="{FF2B5EF4-FFF2-40B4-BE49-F238E27FC236}">
                <a16:creationId xmlns:a16="http://schemas.microsoft.com/office/drawing/2014/main" id="{8A19EA37-EDC9-46E2-BADA-1430A8FE04B9}"/>
              </a:ext>
            </a:extLst>
          </p:cNvPr>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0" hangingPunct="0">
              <a:defRPr sz="1200"/>
            </a:lvl1pPr>
          </a:lstStyle>
          <a:p>
            <a:pPr>
              <a:defRPr/>
            </a:pPr>
            <a:fld id="{57CC1854-0729-41B5-A66D-3422C59E524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9A43D8E9-9C75-464E-9CAA-0B108707DCB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B57D434A-F7FE-4269-9B10-93252C2E94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4" name="Slide Number Placeholder 3">
            <a:extLst>
              <a:ext uri="{FF2B5EF4-FFF2-40B4-BE49-F238E27FC236}">
                <a16:creationId xmlns:a16="http://schemas.microsoft.com/office/drawing/2014/main" id="{ED4AB773-B504-443F-B142-E999BCF514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FD64D39-E766-4A7A-8921-D24507C43E72}" type="slidenum">
              <a:rPr lang="en-US" altLang="en-US" smtClean="0">
                <a:latin typeface="Arial" panose="020B0604020202020204" pitchFamily="34" charset="0"/>
                <a:cs typeface="Arial" panose="020B0604020202020204" pitchFamily="34" charset="0"/>
              </a:rPr>
              <a:pPr>
                <a:spcBef>
                  <a:spcPct val="0"/>
                </a:spcBef>
              </a:pPr>
              <a:t>1</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Disposition of collected paint:</a:t>
            </a:r>
          </a:p>
          <a:p>
            <a:r>
              <a:rPr lang="en-US" dirty="0"/>
              <a:t>Latex</a:t>
            </a:r>
          </a:p>
        </p:txBody>
      </p:sp>
      <p:sp>
        <p:nvSpPr>
          <p:cNvPr id="4" name="Slide Number Placeholder 3"/>
          <p:cNvSpPr>
            <a:spLocks noGrp="1"/>
          </p:cNvSpPr>
          <p:nvPr>
            <p:ph type="sldNum" sz="quarter" idx="5"/>
          </p:nvPr>
        </p:nvSpPr>
        <p:spPr/>
        <p:txBody>
          <a:bodyPr/>
          <a:lstStyle/>
          <a:p>
            <a:pPr>
              <a:defRPr/>
            </a:pPr>
            <a:fld id="{57CC1854-0729-41B5-A66D-3422C59E5242}" type="slidenum">
              <a:rPr lang="en-US" altLang="en-US" smtClean="0"/>
              <a:pPr>
                <a:defRPr/>
              </a:pPr>
              <a:t>10</a:t>
            </a:fld>
            <a:endParaRPr lang="en-US" altLang="en-US"/>
          </a:p>
        </p:txBody>
      </p:sp>
    </p:spTree>
    <p:extLst>
      <p:ext uri="{BB962C8B-B14F-4D97-AF65-F5344CB8AC3E}">
        <p14:creationId xmlns:p14="http://schemas.microsoft.com/office/powerpoint/2010/main" val="3807050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495CEA11-CEE8-44F7-8941-102927F4CE6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4E989F47-A1B1-43DC-8825-C2D215FB2F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4036" name="Slide Number Placeholder 3">
            <a:extLst>
              <a:ext uri="{FF2B5EF4-FFF2-40B4-BE49-F238E27FC236}">
                <a16:creationId xmlns:a16="http://schemas.microsoft.com/office/drawing/2014/main" id="{5A1BA87E-D30E-4663-9412-8371F3CD0D2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1E3CCED-7238-41BA-9CAA-2A1A53DAA634}" type="slidenum">
              <a:rPr lang="en-US" altLang="en-US" smtClean="0">
                <a:solidFill>
                  <a:srgbClr val="000000"/>
                </a:solidFill>
                <a:latin typeface="Arial" panose="020B0604020202020204" pitchFamily="34" charset="0"/>
                <a:cs typeface="Arial" panose="020B0604020202020204" pitchFamily="34" charset="0"/>
              </a:rPr>
              <a:pPr>
                <a:spcBef>
                  <a:spcPct val="0"/>
                </a:spcBef>
              </a:pPr>
              <a:t>11</a:t>
            </a:fld>
            <a:endParaRPr lang="en-US" altLang="en-US">
              <a:solidFill>
                <a:srgbClr val="000000"/>
              </a:solidFill>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6C4CA538-7E72-467F-8034-A084FB883C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456BEF65-6855-4BDF-8314-10794F8F38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690563" lvl="1" indent="-396875" eaLnBrk="1" hangingPunct="1">
              <a:lnSpc>
                <a:spcPct val="90000"/>
              </a:lnSpc>
              <a:spcBef>
                <a:spcPct val="0"/>
              </a:spcBef>
              <a:spcAft>
                <a:spcPts val="1800"/>
              </a:spcAft>
              <a:buClr>
                <a:srgbClr val="69A12B"/>
              </a:buClr>
              <a:buSzPct val="120000"/>
              <a:buFont typeface="Courier New" pitchFamily="49" charset="0"/>
              <a:buChar char="o"/>
              <a:defRPr/>
            </a:pPr>
            <a:r>
              <a:rPr lang="en-US" sz="2400" b="1" kern="0" dirty="0">
                <a:solidFill>
                  <a:srgbClr val="000000"/>
                </a:solidFill>
                <a:latin typeface="Arial" pitchFamily="34" charset="0"/>
                <a:ea typeface="ＭＳ Ｐゴシック" panose="020B0600070205080204" pitchFamily="34" charset="-128"/>
                <a:cs typeface="Arial" pitchFamily="34" charset="0"/>
              </a:rPr>
              <a:t>Discuss the signatories of the MOU – MD signed; get list</a:t>
            </a:r>
          </a:p>
          <a:p>
            <a:pPr marL="690563" lvl="1" indent="-396875" eaLnBrk="1" hangingPunct="1">
              <a:lnSpc>
                <a:spcPct val="90000"/>
              </a:lnSpc>
              <a:spcBef>
                <a:spcPct val="0"/>
              </a:spcBef>
              <a:spcAft>
                <a:spcPts val="1800"/>
              </a:spcAft>
              <a:buClr>
                <a:srgbClr val="69A12B"/>
              </a:buClr>
              <a:buSzPct val="120000"/>
              <a:buFont typeface="Courier New" pitchFamily="49" charset="0"/>
              <a:buChar char="o"/>
              <a:defRPr/>
            </a:pPr>
            <a:endParaRPr lang="en-US" sz="2400" b="1" kern="0" dirty="0">
              <a:solidFill>
                <a:srgbClr val="000000"/>
              </a:solidFill>
              <a:latin typeface="Arial" pitchFamily="34" charset="0"/>
              <a:ea typeface="ＭＳ Ｐゴシック" panose="020B0600070205080204" pitchFamily="34" charset="-128"/>
              <a:cs typeface="Arial" pitchFamily="34" charset="0"/>
            </a:endParaRPr>
          </a:p>
          <a:p>
            <a:pPr marL="690563" lvl="1" indent="-396875" eaLnBrk="1" hangingPunct="1">
              <a:lnSpc>
                <a:spcPct val="90000"/>
              </a:lnSpc>
              <a:spcBef>
                <a:spcPct val="0"/>
              </a:spcBef>
              <a:spcAft>
                <a:spcPts val="1800"/>
              </a:spcAft>
              <a:buClr>
                <a:srgbClr val="69A12B"/>
              </a:buClr>
              <a:buSzPct val="120000"/>
              <a:buFont typeface="Courier New" pitchFamily="49" charset="0"/>
              <a:buChar char="o"/>
              <a:defRPr/>
            </a:pPr>
            <a:r>
              <a:rPr lang="en-US" sz="2400" b="1" kern="0" dirty="0">
                <a:solidFill>
                  <a:srgbClr val="000000"/>
                </a:solidFill>
                <a:latin typeface="Arial" pitchFamily="34" charset="0"/>
                <a:ea typeface="ＭＳ Ｐゴシック" panose="020B0600070205080204" pitchFamily="34" charset="-128"/>
                <a:cs typeface="Arial" pitchFamily="34" charset="0"/>
              </a:rPr>
              <a:t>50% of household hazardous waste is paint</a:t>
            </a:r>
          </a:p>
          <a:p>
            <a:pPr marL="690563" lvl="1" indent="-396875" eaLnBrk="1" hangingPunct="1">
              <a:lnSpc>
                <a:spcPct val="90000"/>
              </a:lnSpc>
              <a:spcBef>
                <a:spcPct val="0"/>
              </a:spcBef>
              <a:spcAft>
                <a:spcPts val="1800"/>
              </a:spcAft>
              <a:buClr>
                <a:srgbClr val="69A12B"/>
              </a:buClr>
              <a:buSzPct val="120000"/>
              <a:buFont typeface="Courier New" pitchFamily="49" charset="0"/>
              <a:buChar char="o"/>
              <a:defRPr/>
            </a:pPr>
            <a:r>
              <a:rPr lang="en-US" sz="2400" b="1" kern="0" dirty="0">
                <a:solidFill>
                  <a:srgbClr val="000000"/>
                </a:solidFill>
                <a:latin typeface="Arial" pitchFamily="34" charset="0"/>
                <a:ea typeface="ＭＳ Ｐゴシック" panose="020B0600070205080204" pitchFamily="34" charset="-128"/>
                <a:cs typeface="Arial" pitchFamily="34" charset="0"/>
              </a:rPr>
              <a:t>Studies show that approximately 10% of paint is leftover/unused</a:t>
            </a:r>
          </a:p>
          <a:p>
            <a:pPr marL="1147763" lvl="2" indent="-396875" eaLnBrk="1" hangingPunct="1">
              <a:lnSpc>
                <a:spcPct val="90000"/>
              </a:lnSpc>
              <a:spcBef>
                <a:spcPct val="0"/>
              </a:spcBef>
              <a:spcAft>
                <a:spcPts val="1800"/>
              </a:spcAft>
              <a:buClr>
                <a:srgbClr val="69A12B"/>
              </a:buClr>
              <a:buSzPct val="120000"/>
              <a:buFont typeface="Courier New" pitchFamily="49" charset="0"/>
              <a:buChar char="o"/>
              <a:defRPr/>
            </a:pPr>
            <a:r>
              <a:rPr lang="en-US" sz="2000" b="1" kern="0" dirty="0">
                <a:solidFill>
                  <a:srgbClr val="000000"/>
                </a:solidFill>
                <a:latin typeface="Arial" pitchFamily="34" charset="0"/>
                <a:ea typeface="ＭＳ Ｐゴシック" panose="020B0600070205080204" pitchFamily="34" charset="-128"/>
                <a:cs typeface="Arial" pitchFamily="34" charset="0"/>
              </a:rPr>
              <a:t>70 millions gallons leftover annually in the US</a:t>
            </a:r>
          </a:p>
          <a:p>
            <a:pPr marL="690563" lvl="1" indent="-396875" eaLnBrk="1" hangingPunct="1">
              <a:lnSpc>
                <a:spcPct val="90000"/>
              </a:lnSpc>
              <a:spcBef>
                <a:spcPct val="0"/>
              </a:spcBef>
              <a:spcAft>
                <a:spcPts val="1800"/>
              </a:spcAft>
              <a:buClr>
                <a:srgbClr val="69A12B"/>
              </a:buClr>
              <a:buSzPct val="120000"/>
              <a:buFont typeface="Courier New" pitchFamily="49" charset="0"/>
              <a:buChar char="o"/>
              <a:defRPr/>
            </a:pPr>
            <a:r>
              <a:rPr lang="en-US" sz="2400" b="1" kern="0" dirty="0">
                <a:solidFill>
                  <a:srgbClr val="000000"/>
                </a:solidFill>
                <a:latin typeface="Arial" pitchFamily="34" charset="0"/>
                <a:ea typeface="ＭＳ Ｐゴシック" panose="020B0600070205080204" pitchFamily="34" charset="-128"/>
                <a:cs typeface="Arial" pitchFamily="34" charset="0"/>
              </a:rPr>
              <a:t>Cost and burden falls on municipal governments and government resources are limited, resulting in minimal opportunity to recycle or properly dispose of paint (in most states)</a:t>
            </a:r>
          </a:p>
          <a:p>
            <a:endParaRPr lang="en-US" altLang="en-US" b="1" dirty="0"/>
          </a:p>
        </p:txBody>
      </p:sp>
      <p:sp>
        <p:nvSpPr>
          <p:cNvPr id="9220" name="Slide Number Placeholder 3">
            <a:extLst>
              <a:ext uri="{FF2B5EF4-FFF2-40B4-BE49-F238E27FC236}">
                <a16:creationId xmlns:a16="http://schemas.microsoft.com/office/drawing/2014/main" id="{87D8F463-D54D-4FED-8794-4D088C3BEB0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ACE1FBD-8D29-49A6-8DEE-F01FB90ECC95}" type="slidenum">
              <a:rPr lang="en-US" altLang="en-US" smtClean="0">
                <a:latin typeface="Arial" panose="020B0604020202020204" pitchFamily="34" charset="0"/>
                <a:cs typeface="Arial" panose="020B0604020202020204" pitchFamily="34" charset="0"/>
              </a:rPr>
              <a:pPr>
                <a:spcBef>
                  <a:spcPct val="0"/>
                </a:spcBef>
              </a:pPr>
              <a:t>2</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1B0E091-13C1-45AB-9D90-15D40FDDDF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DEA62BD3-3A74-4593-9F5F-DA731CCB20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364" name="Slide Number Placeholder 3">
            <a:extLst>
              <a:ext uri="{FF2B5EF4-FFF2-40B4-BE49-F238E27FC236}">
                <a16:creationId xmlns:a16="http://schemas.microsoft.com/office/drawing/2014/main" id="{23C1DF09-DA0A-4A5D-A1EC-82B387FDDE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F457998-E413-4717-A93F-DC826E3787A3}" type="slidenum">
              <a:rPr lang="en-US" altLang="en-US" smtClean="0">
                <a:latin typeface="Arial" panose="020B0604020202020204" pitchFamily="34" charset="0"/>
                <a:cs typeface="Arial" panose="020B0604020202020204" pitchFamily="34" charset="0"/>
              </a:rPr>
              <a:pPr>
                <a:spcBef>
                  <a:spcPct val="0"/>
                </a:spcBef>
              </a:pPr>
              <a:t>3</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0FAD9F71-7F48-41FE-AEC6-54AEA7DAE7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3F924640-F755-49CE-8ADF-B0D82C6082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7412" name="Slide Number Placeholder 3">
            <a:extLst>
              <a:ext uri="{FF2B5EF4-FFF2-40B4-BE49-F238E27FC236}">
                <a16:creationId xmlns:a16="http://schemas.microsoft.com/office/drawing/2014/main" id="{09D2E013-1A57-4F85-B37D-4100FC28ABD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D3BAB40-C66A-4717-AE10-DB3F4A7DA1DB}" type="slidenum">
              <a:rPr lang="en-US" altLang="en-US" smtClean="0">
                <a:latin typeface="Arial" panose="020B0604020202020204" pitchFamily="34" charset="0"/>
                <a:cs typeface="Arial" panose="020B0604020202020204" pitchFamily="34" charset="0"/>
              </a:rPr>
              <a:pPr>
                <a:spcBef>
                  <a:spcPct val="0"/>
                </a:spcBef>
              </a:pPr>
              <a:t>4</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FA144480-43F0-4E2A-805F-216470C6BE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FC210FB6-B29E-42E2-8653-AA277F10E2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9460" name="Slide Number Placeholder 3">
            <a:extLst>
              <a:ext uri="{FF2B5EF4-FFF2-40B4-BE49-F238E27FC236}">
                <a16:creationId xmlns:a16="http://schemas.microsoft.com/office/drawing/2014/main" id="{2FE60A6E-3746-466E-B00E-75C651721C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2DC8F7F-6A0C-4994-A180-9D09763F1D9F}" type="slidenum">
              <a:rPr lang="en-US" altLang="en-US" smtClean="0">
                <a:latin typeface="Arial" panose="020B0604020202020204" pitchFamily="34" charset="0"/>
                <a:cs typeface="Arial" panose="020B0604020202020204" pitchFamily="34" charset="0"/>
              </a:rPr>
              <a:pPr>
                <a:spcBef>
                  <a:spcPct val="0"/>
                </a:spcBef>
              </a:pPr>
              <a:t>5</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360FCC0F-EF08-44FC-9963-BB053910DB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3DD4A661-857E-48F5-8A1A-272D9B642E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8" name="Slide Number Placeholder 3">
            <a:extLst>
              <a:ext uri="{FF2B5EF4-FFF2-40B4-BE49-F238E27FC236}">
                <a16:creationId xmlns:a16="http://schemas.microsoft.com/office/drawing/2014/main" id="{DB4F70D2-E1A4-4A18-A98B-0940834CB1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EC10317-D902-4903-AC37-C28C502E739C}" type="slidenum">
              <a:rPr lang="en-US" altLang="en-US" smtClean="0">
                <a:latin typeface="Arial" panose="020B0604020202020204" pitchFamily="34" charset="0"/>
                <a:cs typeface="Arial" panose="020B0604020202020204" pitchFamily="34" charset="0"/>
              </a:rPr>
              <a:pPr>
                <a:spcBef>
                  <a:spcPct val="0"/>
                </a:spcBef>
              </a:pPr>
              <a:t>6</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86BC3DEC-4101-4C01-BAE9-9592FA66E5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1C481AC7-8899-401E-9052-575F3889E4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a:p>
        </p:txBody>
      </p:sp>
      <p:sp>
        <p:nvSpPr>
          <p:cNvPr id="23556" name="Slide Number Placeholder 3">
            <a:extLst>
              <a:ext uri="{FF2B5EF4-FFF2-40B4-BE49-F238E27FC236}">
                <a16:creationId xmlns:a16="http://schemas.microsoft.com/office/drawing/2014/main" id="{6D94075C-D244-466A-B518-40CB9FD5D8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D609BB3-F58B-4455-8FA0-2EFA123330A8}" type="slidenum">
              <a:rPr lang="en-US" altLang="en-US" smtClean="0">
                <a:solidFill>
                  <a:srgbClr val="000000"/>
                </a:solidFill>
                <a:latin typeface="Arial" panose="020B0604020202020204" pitchFamily="34" charset="0"/>
                <a:cs typeface="Arial" panose="020B0604020202020204" pitchFamily="34" charset="0"/>
              </a:rPr>
              <a:pPr>
                <a:spcBef>
                  <a:spcPct val="0"/>
                </a:spcBef>
              </a:pPr>
              <a:t>7</a:t>
            </a:fld>
            <a:endParaRPr lang="en-US" altLang="en-US">
              <a:solidFill>
                <a:srgbClr val="000000"/>
              </a:solidFill>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D4A67318-0E60-42B2-8236-B297F14A77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49E92D16-80E5-4DAA-8B24-0B4AD23B53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a:p>
        </p:txBody>
      </p:sp>
      <p:sp>
        <p:nvSpPr>
          <p:cNvPr id="30724" name="Slide Number Placeholder 3">
            <a:extLst>
              <a:ext uri="{FF2B5EF4-FFF2-40B4-BE49-F238E27FC236}">
                <a16:creationId xmlns:a16="http://schemas.microsoft.com/office/drawing/2014/main" id="{9AD59E3D-6470-4456-8B2B-69452D01BE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69AE15C-1D10-4C9E-BDF9-D86A6E9F90A3}" type="slidenum">
              <a:rPr lang="en-US" altLang="en-US" smtClean="0">
                <a:latin typeface="Arial" panose="020B0604020202020204" pitchFamily="34" charset="0"/>
                <a:cs typeface="Arial" panose="020B0604020202020204" pitchFamily="34" charset="0"/>
              </a:rPr>
              <a:pPr>
                <a:spcBef>
                  <a:spcPct val="0"/>
                </a:spcBef>
              </a:pPr>
              <a:t>8</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460BDACA-04D0-4A3D-96D4-53EED0C9D2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0A09951C-6847-40DC-BC56-154A8F5E4E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ea typeface="ＭＳ Ｐゴシック" panose="020B0600070205080204" pitchFamily="34" charset="-128"/>
              </a:rPr>
              <a:t>Add statistics on disposition here [from Paul]</a:t>
            </a:r>
          </a:p>
        </p:txBody>
      </p:sp>
      <p:sp>
        <p:nvSpPr>
          <p:cNvPr id="41988" name="Slide Number Placeholder 3">
            <a:extLst>
              <a:ext uri="{FF2B5EF4-FFF2-40B4-BE49-F238E27FC236}">
                <a16:creationId xmlns:a16="http://schemas.microsoft.com/office/drawing/2014/main" id="{6976F3E4-4049-461A-B999-84C3B72A97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8663" indent="-279400">
              <a:spcBef>
                <a:spcPct val="30000"/>
              </a:spcBef>
              <a:defRPr sz="1200">
                <a:solidFill>
                  <a:schemeClr val="tx1"/>
                </a:solidFill>
                <a:latin typeface="Calibri" panose="020F0502020204030204" pitchFamily="34" charset="0"/>
              </a:defRPr>
            </a:lvl2pPr>
            <a:lvl3pPr marL="1120775" indent="-223838">
              <a:spcBef>
                <a:spcPct val="30000"/>
              </a:spcBef>
              <a:defRPr sz="1200">
                <a:solidFill>
                  <a:schemeClr val="tx1"/>
                </a:solidFill>
                <a:latin typeface="Calibri" panose="020F0502020204030204" pitchFamily="34" charset="0"/>
              </a:defRPr>
            </a:lvl3pPr>
            <a:lvl4pPr marL="1570038" indent="-223838">
              <a:spcBef>
                <a:spcPct val="30000"/>
              </a:spcBef>
              <a:defRPr sz="1200">
                <a:solidFill>
                  <a:schemeClr val="tx1"/>
                </a:solidFill>
                <a:latin typeface="Calibri" panose="020F0502020204030204" pitchFamily="34" charset="0"/>
              </a:defRPr>
            </a:lvl4pPr>
            <a:lvl5pPr marL="2017713" indent="-223838">
              <a:spcBef>
                <a:spcPct val="30000"/>
              </a:spcBef>
              <a:defRPr sz="1200">
                <a:solidFill>
                  <a:schemeClr val="tx1"/>
                </a:solidFill>
                <a:latin typeface="Calibri" panose="020F0502020204030204" pitchFamily="34" charset="0"/>
              </a:defRPr>
            </a:lvl5pPr>
            <a:lvl6pPr marL="2474913" indent="-223838" eaLnBrk="0" fontAlgn="base" hangingPunct="0">
              <a:spcBef>
                <a:spcPct val="30000"/>
              </a:spcBef>
              <a:spcAft>
                <a:spcPct val="0"/>
              </a:spcAft>
              <a:defRPr sz="1200">
                <a:solidFill>
                  <a:schemeClr val="tx1"/>
                </a:solidFill>
                <a:latin typeface="Calibri" panose="020F0502020204030204" pitchFamily="34" charset="0"/>
              </a:defRPr>
            </a:lvl6pPr>
            <a:lvl7pPr marL="2932113" indent="-223838" eaLnBrk="0" fontAlgn="base" hangingPunct="0">
              <a:spcBef>
                <a:spcPct val="30000"/>
              </a:spcBef>
              <a:spcAft>
                <a:spcPct val="0"/>
              </a:spcAft>
              <a:defRPr sz="1200">
                <a:solidFill>
                  <a:schemeClr val="tx1"/>
                </a:solidFill>
                <a:latin typeface="Calibri" panose="020F0502020204030204" pitchFamily="34" charset="0"/>
              </a:defRPr>
            </a:lvl7pPr>
            <a:lvl8pPr marL="3389313" indent="-223838" eaLnBrk="0" fontAlgn="base" hangingPunct="0">
              <a:spcBef>
                <a:spcPct val="30000"/>
              </a:spcBef>
              <a:spcAft>
                <a:spcPct val="0"/>
              </a:spcAft>
              <a:defRPr sz="1200">
                <a:solidFill>
                  <a:schemeClr val="tx1"/>
                </a:solidFill>
                <a:latin typeface="Calibri" panose="020F0502020204030204" pitchFamily="34" charset="0"/>
              </a:defRPr>
            </a:lvl8pPr>
            <a:lvl9pPr marL="3846513" indent="-22383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0EA5021-5431-47EC-957C-E17C7C133134}" type="slidenum">
              <a:rPr lang="en-US" altLang="en-US" smtClean="0">
                <a:solidFill>
                  <a:srgbClr val="000000"/>
                </a:solidFill>
                <a:latin typeface="Arial" panose="020B0604020202020204" pitchFamily="34" charset="0"/>
              </a:rPr>
              <a:pPr>
                <a:spcBef>
                  <a:spcPct val="0"/>
                </a:spcBef>
              </a:pPr>
              <a:t>9</a:t>
            </a:fld>
            <a:endParaRPr lang="en-US" altLang="en-US">
              <a:solidFill>
                <a:srgbClr val="000000"/>
              </a:solidFill>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E1D91683-6E61-42BE-AF98-87FCC4C362E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29AB440-76B1-4880-B728-0E9CE671DB1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AECF032-8985-4338-A70F-95913EAC2CF8}"/>
              </a:ext>
            </a:extLst>
          </p:cNvPr>
          <p:cNvSpPr>
            <a:spLocks noGrp="1" noChangeArrowheads="1"/>
          </p:cNvSpPr>
          <p:nvPr>
            <p:ph type="sldNum" sz="quarter" idx="12"/>
          </p:nvPr>
        </p:nvSpPr>
        <p:spPr>
          <a:ln/>
        </p:spPr>
        <p:txBody>
          <a:bodyPr/>
          <a:lstStyle>
            <a:lvl1pPr>
              <a:defRPr/>
            </a:lvl1pPr>
          </a:lstStyle>
          <a:p>
            <a:pPr>
              <a:defRPr/>
            </a:pPr>
            <a:fld id="{BFED7690-0D5F-434A-B349-96221BE2D4B3}" type="slidenum">
              <a:rPr lang="en-US" altLang="en-US"/>
              <a:pPr>
                <a:defRPr/>
              </a:pPr>
              <a:t>‹#›</a:t>
            </a:fld>
            <a:endParaRPr lang="en-US" altLang="en-US"/>
          </a:p>
        </p:txBody>
      </p:sp>
    </p:spTree>
    <p:extLst>
      <p:ext uri="{BB962C8B-B14F-4D97-AF65-F5344CB8AC3E}">
        <p14:creationId xmlns:p14="http://schemas.microsoft.com/office/powerpoint/2010/main" val="3944237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C464DC6-D88B-42E1-A9C8-A4052DBE2C8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6E928E3-3B7E-4947-A75C-7EC8F296800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A5C3B6E-0861-4832-A97A-8A43AEA53981}"/>
              </a:ext>
            </a:extLst>
          </p:cNvPr>
          <p:cNvSpPr>
            <a:spLocks noGrp="1" noChangeArrowheads="1"/>
          </p:cNvSpPr>
          <p:nvPr>
            <p:ph type="sldNum" sz="quarter" idx="12"/>
          </p:nvPr>
        </p:nvSpPr>
        <p:spPr>
          <a:ln/>
        </p:spPr>
        <p:txBody>
          <a:bodyPr/>
          <a:lstStyle>
            <a:lvl1pPr>
              <a:defRPr/>
            </a:lvl1pPr>
          </a:lstStyle>
          <a:p>
            <a:pPr>
              <a:defRPr/>
            </a:pPr>
            <a:fld id="{1793705D-60C8-421E-A69E-33739FE3A30C}" type="slidenum">
              <a:rPr lang="en-US" altLang="en-US"/>
              <a:pPr>
                <a:defRPr/>
              </a:pPr>
              <a:t>‹#›</a:t>
            </a:fld>
            <a:endParaRPr lang="en-US" altLang="en-US"/>
          </a:p>
        </p:txBody>
      </p:sp>
    </p:spTree>
    <p:extLst>
      <p:ext uri="{BB962C8B-B14F-4D97-AF65-F5344CB8AC3E}">
        <p14:creationId xmlns:p14="http://schemas.microsoft.com/office/powerpoint/2010/main" val="967892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453B32C-3E5E-4EBC-8C6E-4D9FF5585CC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6063146-DAF7-49C1-8B20-102019310B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C82D924-944C-42A1-9951-631F781675F2}"/>
              </a:ext>
            </a:extLst>
          </p:cNvPr>
          <p:cNvSpPr>
            <a:spLocks noGrp="1" noChangeArrowheads="1"/>
          </p:cNvSpPr>
          <p:nvPr>
            <p:ph type="sldNum" sz="quarter" idx="12"/>
          </p:nvPr>
        </p:nvSpPr>
        <p:spPr>
          <a:ln/>
        </p:spPr>
        <p:txBody>
          <a:bodyPr/>
          <a:lstStyle>
            <a:lvl1pPr>
              <a:defRPr/>
            </a:lvl1pPr>
          </a:lstStyle>
          <a:p>
            <a:pPr>
              <a:defRPr/>
            </a:pPr>
            <a:fld id="{128D92ED-0F98-4014-AE4D-F863167BE72F}" type="slidenum">
              <a:rPr lang="en-US" altLang="en-US"/>
              <a:pPr>
                <a:defRPr/>
              </a:pPr>
              <a:t>‹#›</a:t>
            </a:fld>
            <a:endParaRPr lang="en-US" altLang="en-US"/>
          </a:p>
        </p:txBody>
      </p:sp>
    </p:spTree>
    <p:extLst>
      <p:ext uri="{BB962C8B-B14F-4D97-AF65-F5344CB8AC3E}">
        <p14:creationId xmlns:p14="http://schemas.microsoft.com/office/powerpoint/2010/main" val="1438505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5CEE97CB-E309-470D-A4C7-F253C7254DC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03FF1E0-D1A3-492F-AB30-FED17FB8E4C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C0F3D1D-A124-4198-9A93-5F5CB980D2D3}"/>
              </a:ext>
            </a:extLst>
          </p:cNvPr>
          <p:cNvSpPr>
            <a:spLocks noGrp="1" noChangeArrowheads="1"/>
          </p:cNvSpPr>
          <p:nvPr>
            <p:ph type="sldNum" sz="quarter" idx="12"/>
          </p:nvPr>
        </p:nvSpPr>
        <p:spPr>
          <a:ln/>
        </p:spPr>
        <p:txBody>
          <a:bodyPr/>
          <a:lstStyle>
            <a:lvl1pPr>
              <a:defRPr/>
            </a:lvl1pPr>
          </a:lstStyle>
          <a:p>
            <a:pPr>
              <a:defRPr/>
            </a:pPr>
            <a:fld id="{144CE151-6511-46E6-BDAE-4F9B3DC7AE1A}" type="slidenum">
              <a:rPr lang="en-US" altLang="en-US"/>
              <a:pPr>
                <a:defRPr/>
              </a:pPr>
              <a:t>‹#›</a:t>
            </a:fld>
            <a:endParaRPr lang="en-US" altLang="en-US"/>
          </a:p>
        </p:txBody>
      </p:sp>
    </p:spTree>
    <p:extLst>
      <p:ext uri="{BB962C8B-B14F-4D97-AF65-F5344CB8AC3E}">
        <p14:creationId xmlns:p14="http://schemas.microsoft.com/office/powerpoint/2010/main" val="4265659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2129A30-835E-4E59-B61C-CCDFCFAE626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CC14F23-A0A0-4526-8EC4-9C6AD4F1DE5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92694DF-3667-489C-8747-6B0EB92BB4E6}"/>
              </a:ext>
            </a:extLst>
          </p:cNvPr>
          <p:cNvSpPr>
            <a:spLocks noGrp="1" noChangeArrowheads="1"/>
          </p:cNvSpPr>
          <p:nvPr>
            <p:ph type="sldNum" sz="quarter" idx="12"/>
          </p:nvPr>
        </p:nvSpPr>
        <p:spPr>
          <a:ln/>
        </p:spPr>
        <p:txBody>
          <a:bodyPr/>
          <a:lstStyle>
            <a:lvl1pPr>
              <a:defRPr/>
            </a:lvl1pPr>
          </a:lstStyle>
          <a:p>
            <a:pPr>
              <a:defRPr/>
            </a:pPr>
            <a:fld id="{EC7507F3-BFB9-4B3F-8D3B-04D35EEF6C89}" type="slidenum">
              <a:rPr lang="en-US" altLang="en-US"/>
              <a:pPr>
                <a:defRPr/>
              </a:pPr>
              <a:t>‹#›</a:t>
            </a:fld>
            <a:endParaRPr lang="en-US" altLang="en-US"/>
          </a:p>
        </p:txBody>
      </p:sp>
    </p:spTree>
    <p:extLst>
      <p:ext uri="{BB962C8B-B14F-4D97-AF65-F5344CB8AC3E}">
        <p14:creationId xmlns:p14="http://schemas.microsoft.com/office/powerpoint/2010/main" val="2262211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CD59C51-EA1D-4EB9-9C18-79BF1A99FD3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82D52A3-DECB-41FA-8E19-B7B4B233C6A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F0D3A5B-DE53-4F18-874A-6E96344EE85F}"/>
              </a:ext>
            </a:extLst>
          </p:cNvPr>
          <p:cNvSpPr>
            <a:spLocks noGrp="1" noChangeArrowheads="1"/>
          </p:cNvSpPr>
          <p:nvPr>
            <p:ph type="sldNum" sz="quarter" idx="12"/>
          </p:nvPr>
        </p:nvSpPr>
        <p:spPr>
          <a:ln/>
        </p:spPr>
        <p:txBody>
          <a:bodyPr/>
          <a:lstStyle>
            <a:lvl1pPr>
              <a:defRPr/>
            </a:lvl1pPr>
          </a:lstStyle>
          <a:p>
            <a:pPr>
              <a:defRPr/>
            </a:pPr>
            <a:fld id="{BCDD362C-3DDD-46D1-B465-70CE0CE62801}" type="slidenum">
              <a:rPr lang="en-US" altLang="en-US"/>
              <a:pPr>
                <a:defRPr/>
              </a:pPr>
              <a:t>‹#›</a:t>
            </a:fld>
            <a:endParaRPr lang="en-US" altLang="en-US"/>
          </a:p>
        </p:txBody>
      </p:sp>
    </p:spTree>
    <p:extLst>
      <p:ext uri="{BB962C8B-B14F-4D97-AF65-F5344CB8AC3E}">
        <p14:creationId xmlns:p14="http://schemas.microsoft.com/office/powerpoint/2010/main" val="1229891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940A30F-A88B-40C4-8EAB-C5412DC60ED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512BE5B-FFEA-4B97-93EF-564AC19ED5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B6BDBF8-02EA-4B4B-95D2-1BCDBCDC1B68}"/>
              </a:ext>
            </a:extLst>
          </p:cNvPr>
          <p:cNvSpPr>
            <a:spLocks noGrp="1" noChangeArrowheads="1"/>
          </p:cNvSpPr>
          <p:nvPr>
            <p:ph type="sldNum" sz="quarter" idx="12"/>
          </p:nvPr>
        </p:nvSpPr>
        <p:spPr>
          <a:ln/>
        </p:spPr>
        <p:txBody>
          <a:bodyPr/>
          <a:lstStyle>
            <a:lvl1pPr>
              <a:defRPr/>
            </a:lvl1pPr>
          </a:lstStyle>
          <a:p>
            <a:pPr>
              <a:defRPr/>
            </a:pPr>
            <a:fld id="{99AECD4A-92CE-4467-86AE-629A46FE0392}" type="slidenum">
              <a:rPr lang="en-US" altLang="en-US"/>
              <a:pPr>
                <a:defRPr/>
              </a:pPr>
              <a:t>‹#›</a:t>
            </a:fld>
            <a:endParaRPr lang="en-US" altLang="en-US"/>
          </a:p>
        </p:txBody>
      </p:sp>
    </p:spTree>
    <p:extLst>
      <p:ext uri="{BB962C8B-B14F-4D97-AF65-F5344CB8AC3E}">
        <p14:creationId xmlns:p14="http://schemas.microsoft.com/office/powerpoint/2010/main" val="1997954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F5444EF-0440-4523-A704-68B53134250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6376388-1BB2-4CB0-9C8B-51F0301641E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A2CA4778-6F00-42D0-89F4-B63516E15588}"/>
              </a:ext>
            </a:extLst>
          </p:cNvPr>
          <p:cNvSpPr>
            <a:spLocks noGrp="1" noChangeArrowheads="1"/>
          </p:cNvSpPr>
          <p:nvPr>
            <p:ph type="sldNum" sz="quarter" idx="12"/>
          </p:nvPr>
        </p:nvSpPr>
        <p:spPr>
          <a:ln/>
        </p:spPr>
        <p:txBody>
          <a:bodyPr/>
          <a:lstStyle>
            <a:lvl1pPr>
              <a:defRPr/>
            </a:lvl1pPr>
          </a:lstStyle>
          <a:p>
            <a:pPr>
              <a:defRPr/>
            </a:pPr>
            <a:fld id="{1E0039FF-85C9-4448-AF2E-824D221E6635}" type="slidenum">
              <a:rPr lang="en-US" altLang="en-US"/>
              <a:pPr>
                <a:defRPr/>
              </a:pPr>
              <a:t>‹#›</a:t>
            </a:fld>
            <a:endParaRPr lang="en-US" altLang="en-US"/>
          </a:p>
        </p:txBody>
      </p:sp>
    </p:spTree>
    <p:extLst>
      <p:ext uri="{BB962C8B-B14F-4D97-AF65-F5344CB8AC3E}">
        <p14:creationId xmlns:p14="http://schemas.microsoft.com/office/powerpoint/2010/main" val="4246776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F1BB3F8-D765-436B-8778-7661C568BCC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48A5F297-5233-4E54-BB89-DB7A150ACC2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D808FBD-1D41-4D44-AB1C-D1579C7779B8}"/>
              </a:ext>
            </a:extLst>
          </p:cNvPr>
          <p:cNvSpPr>
            <a:spLocks noGrp="1" noChangeArrowheads="1"/>
          </p:cNvSpPr>
          <p:nvPr>
            <p:ph type="sldNum" sz="quarter" idx="12"/>
          </p:nvPr>
        </p:nvSpPr>
        <p:spPr>
          <a:ln/>
        </p:spPr>
        <p:txBody>
          <a:bodyPr/>
          <a:lstStyle>
            <a:lvl1pPr>
              <a:defRPr/>
            </a:lvl1pPr>
          </a:lstStyle>
          <a:p>
            <a:pPr>
              <a:defRPr/>
            </a:pPr>
            <a:fld id="{018796F4-CD62-4F01-B2CF-5B60908058AF}" type="slidenum">
              <a:rPr lang="en-US" altLang="en-US"/>
              <a:pPr>
                <a:defRPr/>
              </a:pPr>
              <a:t>‹#›</a:t>
            </a:fld>
            <a:endParaRPr lang="en-US" altLang="en-US"/>
          </a:p>
        </p:txBody>
      </p:sp>
    </p:spTree>
    <p:extLst>
      <p:ext uri="{BB962C8B-B14F-4D97-AF65-F5344CB8AC3E}">
        <p14:creationId xmlns:p14="http://schemas.microsoft.com/office/powerpoint/2010/main" val="3617648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5D7764C-094E-4217-A555-FBEF51EC124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116AC63-482C-4D65-9096-28C4B87F5C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D83E364-8BF0-40E3-8851-398F945FBD62}"/>
              </a:ext>
            </a:extLst>
          </p:cNvPr>
          <p:cNvSpPr>
            <a:spLocks noGrp="1" noChangeArrowheads="1"/>
          </p:cNvSpPr>
          <p:nvPr>
            <p:ph type="sldNum" sz="quarter" idx="12"/>
          </p:nvPr>
        </p:nvSpPr>
        <p:spPr>
          <a:ln/>
        </p:spPr>
        <p:txBody>
          <a:bodyPr/>
          <a:lstStyle>
            <a:lvl1pPr>
              <a:defRPr/>
            </a:lvl1pPr>
          </a:lstStyle>
          <a:p>
            <a:pPr>
              <a:defRPr/>
            </a:pPr>
            <a:fld id="{3A756A29-1F52-4BAB-A93B-F4B7416F2C87}" type="slidenum">
              <a:rPr lang="en-US" altLang="en-US"/>
              <a:pPr>
                <a:defRPr/>
              </a:pPr>
              <a:t>‹#›</a:t>
            </a:fld>
            <a:endParaRPr lang="en-US" altLang="en-US"/>
          </a:p>
        </p:txBody>
      </p:sp>
    </p:spTree>
    <p:extLst>
      <p:ext uri="{BB962C8B-B14F-4D97-AF65-F5344CB8AC3E}">
        <p14:creationId xmlns:p14="http://schemas.microsoft.com/office/powerpoint/2010/main" val="722421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453B2C1-CCF3-40CA-961D-A46BADF8D42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85F4475-6019-4FFA-BB4C-B8FF0B177D0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24B0730-9A73-4873-BF0A-403458F3A929}"/>
              </a:ext>
            </a:extLst>
          </p:cNvPr>
          <p:cNvSpPr>
            <a:spLocks noGrp="1" noChangeArrowheads="1"/>
          </p:cNvSpPr>
          <p:nvPr>
            <p:ph type="sldNum" sz="quarter" idx="12"/>
          </p:nvPr>
        </p:nvSpPr>
        <p:spPr>
          <a:ln/>
        </p:spPr>
        <p:txBody>
          <a:bodyPr/>
          <a:lstStyle>
            <a:lvl1pPr>
              <a:defRPr/>
            </a:lvl1pPr>
          </a:lstStyle>
          <a:p>
            <a:pPr>
              <a:defRPr/>
            </a:pPr>
            <a:fld id="{DDFB6593-85E1-43A0-BFCC-2240262DCDAC}" type="slidenum">
              <a:rPr lang="en-US" altLang="en-US"/>
              <a:pPr>
                <a:defRPr/>
              </a:pPr>
              <a:t>‹#›</a:t>
            </a:fld>
            <a:endParaRPr lang="en-US" altLang="en-US"/>
          </a:p>
        </p:txBody>
      </p:sp>
    </p:spTree>
    <p:extLst>
      <p:ext uri="{BB962C8B-B14F-4D97-AF65-F5344CB8AC3E}">
        <p14:creationId xmlns:p14="http://schemas.microsoft.com/office/powerpoint/2010/main" val="3397739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7BB1ACA-D4EC-4718-BB60-7F997791385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BDF1203-BD5A-4A92-80E8-3204550033A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EF2E481-422C-4406-84CE-FC342DD2C1E5}"/>
              </a:ext>
            </a:extLst>
          </p:cNvPr>
          <p:cNvSpPr>
            <a:spLocks noGrp="1" noChangeArrowheads="1"/>
          </p:cNvSpPr>
          <p:nvPr>
            <p:ph type="sldNum" sz="quarter" idx="12"/>
          </p:nvPr>
        </p:nvSpPr>
        <p:spPr>
          <a:ln/>
        </p:spPr>
        <p:txBody>
          <a:bodyPr/>
          <a:lstStyle>
            <a:lvl1pPr>
              <a:defRPr/>
            </a:lvl1pPr>
          </a:lstStyle>
          <a:p>
            <a:pPr>
              <a:defRPr/>
            </a:pPr>
            <a:fld id="{6D7B8D7D-8BC2-4166-AAFE-B6B692A2F5FB}" type="slidenum">
              <a:rPr lang="en-US" altLang="en-US"/>
              <a:pPr>
                <a:defRPr/>
              </a:pPr>
              <a:t>‹#›</a:t>
            </a:fld>
            <a:endParaRPr lang="en-US" altLang="en-US"/>
          </a:p>
        </p:txBody>
      </p:sp>
    </p:spTree>
    <p:extLst>
      <p:ext uri="{BB962C8B-B14F-4D97-AF65-F5344CB8AC3E}">
        <p14:creationId xmlns:p14="http://schemas.microsoft.com/office/powerpoint/2010/main" val="39485187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3F020F5-423F-42DF-821A-7E83EE469CA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62E11BD-4965-4935-AFBA-E2A745F9A8F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2030F2F-E09A-45F3-9DB2-09D7420C7181}"/>
              </a:ext>
            </a:extLst>
          </p:cNvPr>
          <p:cNvSpPr>
            <a:spLocks noGrp="1" noChangeArrowheads="1"/>
          </p:cNvSpPr>
          <p:nvPr>
            <p:ph type="sldNum" sz="quarter" idx="12"/>
          </p:nvPr>
        </p:nvSpPr>
        <p:spPr>
          <a:ln/>
        </p:spPr>
        <p:txBody>
          <a:bodyPr/>
          <a:lstStyle>
            <a:lvl1pPr>
              <a:defRPr/>
            </a:lvl1pPr>
          </a:lstStyle>
          <a:p>
            <a:pPr>
              <a:defRPr/>
            </a:pPr>
            <a:fld id="{EE1A804C-64CD-4B9A-976A-D74147F4C310}" type="slidenum">
              <a:rPr lang="en-US" altLang="en-US"/>
              <a:pPr>
                <a:defRPr/>
              </a:pPr>
              <a:t>‹#›</a:t>
            </a:fld>
            <a:endParaRPr lang="en-US" altLang="en-US"/>
          </a:p>
        </p:txBody>
      </p:sp>
    </p:spTree>
    <p:extLst>
      <p:ext uri="{BB962C8B-B14F-4D97-AF65-F5344CB8AC3E}">
        <p14:creationId xmlns:p14="http://schemas.microsoft.com/office/powerpoint/2010/main" val="3604928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59E7A06-ED0D-4598-A6D2-6FD96BD4C13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F0F04D7-F623-4160-B654-833C69F58CF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D13CA13-46C5-4DD4-9FC9-C7DCF679C093}"/>
              </a:ext>
            </a:extLst>
          </p:cNvPr>
          <p:cNvSpPr>
            <a:spLocks noGrp="1" noChangeArrowheads="1"/>
          </p:cNvSpPr>
          <p:nvPr>
            <p:ph type="sldNum" sz="quarter" idx="12"/>
          </p:nvPr>
        </p:nvSpPr>
        <p:spPr>
          <a:ln/>
        </p:spPr>
        <p:txBody>
          <a:bodyPr/>
          <a:lstStyle>
            <a:lvl1pPr>
              <a:defRPr/>
            </a:lvl1pPr>
          </a:lstStyle>
          <a:p>
            <a:pPr>
              <a:defRPr/>
            </a:pPr>
            <a:fld id="{55132F79-6543-4968-8E95-208CFB5959DA}" type="slidenum">
              <a:rPr lang="en-US" altLang="en-US"/>
              <a:pPr>
                <a:defRPr/>
              </a:pPr>
              <a:t>‹#›</a:t>
            </a:fld>
            <a:endParaRPr lang="en-US" altLang="en-US"/>
          </a:p>
        </p:txBody>
      </p:sp>
    </p:spTree>
    <p:extLst>
      <p:ext uri="{BB962C8B-B14F-4D97-AF65-F5344CB8AC3E}">
        <p14:creationId xmlns:p14="http://schemas.microsoft.com/office/powerpoint/2010/main" val="3942017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49B062E-A49D-4DDF-9FCE-879E428F607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2708CC9-52F9-4789-B237-C67DCD5B99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7EB5576-85C0-4FDF-955A-7147D4F28BD2}"/>
              </a:ext>
            </a:extLst>
          </p:cNvPr>
          <p:cNvSpPr>
            <a:spLocks noGrp="1" noChangeArrowheads="1"/>
          </p:cNvSpPr>
          <p:nvPr>
            <p:ph type="sldNum" sz="quarter" idx="12"/>
          </p:nvPr>
        </p:nvSpPr>
        <p:spPr>
          <a:ln/>
        </p:spPr>
        <p:txBody>
          <a:bodyPr/>
          <a:lstStyle>
            <a:lvl1pPr>
              <a:defRPr/>
            </a:lvl1pPr>
          </a:lstStyle>
          <a:p>
            <a:pPr>
              <a:defRPr/>
            </a:pPr>
            <a:fld id="{5DEEA8A4-CE16-4513-8DA0-F77717371797}" type="slidenum">
              <a:rPr lang="en-US" altLang="en-US"/>
              <a:pPr>
                <a:defRPr/>
              </a:pPr>
              <a:t>‹#›</a:t>
            </a:fld>
            <a:endParaRPr lang="en-US" altLang="en-US"/>
          </a:p>
        </p:txBody>
      </p:sp>
    </p:spTree>
    <p:extLst>
      <p:ext uri="{BB962C8B-B14F-4D97-AF65-F5344CB8AC3E}">
        <p14:creationId xmlns:p14="http://schemas.microsoft.com/office/powerpoint/2010/main" val="2344324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40C319B-15B9-4D51-B1CA-180E294A465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B9BB6C8-430B-4873-A9A8-B6CCDB7404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0349BE5-1390-4A48-AA7E-A8F9340A1174}"/>
              </a:ext>
            </a:extLst>
          </p:cNvPr>
          <p:cNvSpPr>
            <a:spLocks noGrp="1" noChangeArrowheads="1"/>
          </p:cNvSpPr>
          <p:nvPr>
            <p:ph type="sldNum" sz="quarter" idx="12"/>
          </p:nvPr>
        </p:nvSpPr>
        <p:spPr>
          <a:ln/>
        </p:spPr>
        <p:txBody>
          <a:bodyPr/>
          <a:lstStyle>
            <a:lvl1pPr>
              <a:defRPr/>
            </a:lvl1pPr>
          </a:lstStyle>
          <a:p>
            <a:pPr>
              <a:defRPr/>
            </a:pPr>
            <a:fld id="{9B3B9A62-CBBE-495A-8C7E-CF7737536104}" type="slidenum">
              <a:rPr lang="en-US" altLang="en-US"/>
              <a:pPr>
                <a:defRPr/>
              </a:pPr>
              <a:t>‹#›</a:t>
            </a:fld>
            <a:endParaRPr lang="en-US" altLang="en-US"/>
          </a:p>
        </p:txBody>
      </p:sp>
    </p:spTree>
    <p:extLst>
      <p:ext uri="{BB962C8B-B14F-4D97-AF65-F5344CB8AC3E}">
        <p14:creationId xmlns:p14="http://schemas.microsoft.com/office/powerpoint/2010/main" val="707009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C5AD95F-D1BA-4A19-89A4-945A2F73A87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8B5C3DF-885C-49A2-9FEB-CFC30D60077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E91C8CC-49F0-402F-BFAC-A239230E527C}"/>
              </a:ext>
            </a:extLst>
          </p:cNvPr>
          <p:cNvSpPr>
            <a:spLocks noGrp="1" noChangeArrowheads="1"/>
          </p:cNvSpPr>
          <p:nvPr>
            <p:ph type="sldNum" sz="quarter" idx="12"/>
          </p:nvPr>
        </p:nvSpPr>
        <p:spPr>
          <a:ln/>
        </p:spPr>
        <p:txBody>
          <a:bodyPr/>
          <a:lstStyle>
            <a:lvl1pPr>
              <a:defRPr/>
            </a:lvl1pPr>
          </a:lstStyle>
          <a:p>
            <a:pPr>
              <a:defRPr/>
            </a:pPr>
            <a:fld id="{A9085B11-3D53-488D-B993-FD581B2E4686}" type="slidenum">
              <a:rPr lang="en-US" altLang="en-US"/>
              <a:pPr>
                <a:defRPr/>
              </a:pPr>
              <a:t>‹#›</a:t>
            </a:fld>
            <a:endParaRPr lang="en-US" altLang="en-US"/>
          </a:p>
        </p:txBody>
      </p:sp>
    </p:spTree>
    <p:extLst>
      <p:ext uri="{BB962C8B-B14F-4D97-AF65-F5344CB8AC3E}">
        <p14:creationId xmlns:p14="http://schemas.microsoft.com/office/powerpoint/2010/main" val="1923980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865DA7B-54C4-48AA-8421-62C91E11ACE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65660F74-E39F-4B59-A98E-690B129D52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1EC09FD6-BCFE-4B32-BCB6-A7B05FCC1113}"/>
              </a:ext>
            </a:extLst>
          </p:cNvPr>
          <p:cNvSpPr>
            <a:spLocks noGrp="1" noChangeArrowheads="1"/>
          </p:cNvSpPr>
          <p:nvPr>
            <p:ph type="sldNum" sz="quarter" idx="12"/>
          </p:nvPr>
        </p:nvSpPr>
        <p:spPr>
          <a:ln/>
        </p:spPr>
        <p:txBody>
          <a:bodyPr/>
          <a:lstStyle>
            <a:lvl1pPr>
              <a:defRPr/>
            </a:lvl1pPr>
          </a:lstStyle>
          <a:p>
            <a:pPr>
              <a:defRPr/>
            </a:pPr>
            <a:fld id="{A737C15D-8D82-4C6B-85DD-B5C9124AAF22}" type="slidenum">
              <a:rPr lang="en-US" altLang="en-US"/>
              <a:pPr>
                <a:defRPr/>
              </a:pPr>
              <a:t>‹#›</a:t>
            </a:fld>
            <a:endParaRPr lang="en-US" altLang="en-US"/>
          </a:p>
        </p:txBody>
      </p:sp>
    </p:spTree>
    <p:extLst>
      <p:ext uri="{BB962C8B-B14F-4D97-AF65-F5344CB8AC3E}">
        <p14:creationId xmlns:p14="http://schemas.microsoft.com/office/powerpoint/2010/main" val="606857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6083514-5C08-4250-B2AA-55358BA8BF3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3C3575A-C41C-460F-9642-B2D14B9EA9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CA1F37C-4FEB-4F17-8AA2-0F023B3CACFC}"/>
              </a:ext>
            </a:extLst>
          </p:cNvPr>
          <p:cNvSpPr>
            <a:spLocks noGrp="1" noChangeArrowheads="1"/>
          </p:cNvSpPr>
          <p:nvPr>
            <p:ph type="sldNum" sz="quarter" idx="12"/>
          </p:nvPr>
        </p:nvSpPr>
        <p:spPr>
          <a:ln/>
        </p:spPr>
        <p:txBody>
          <a:bodyPr/>
          <a:lstStyle>
            <a:lvl1pPr>
              <a:defRPr/>
            </a:lvl1pPr>
          </a:lstStyle>
          <a:p>
            <a:pPr>
              <a:defRPr/>
            </a:pPr>
            <a:fld id="{06E0EA90-98C9-4BD2-8E0A-1364CE89D4CA}" type="slidenum">
              <a:rPr lang="en-US" altLang="en-US"/>
              <a:pPr>
                <a:defRPr/>
              </a:pPr>
              <a:t>‹#›</a:t>
            </a:fld>
            <a:endParaRPr lang="en-US" altLang="en-US"/>
          </a:p>
        </p:txBody>
      </p:sp>
    </p:spTree>
    <p:extLst>
      <p:ext uri="{BB962C8B-B14F-4D97-AF65-F5344CB8AC3E}">
        <p14:creationId xmlns:p14="http://schemas.microsoft.com/office/powerpoint/2010/main" val="568313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C417FD5-B801-4A7F-BBE6-0C75EBA55C3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ECE186C4-9F0C-44AD-9086-3FCCE9D968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DDF8A51-F47B-4BBF-ABE4-3E19D6A8C8F8}"/>
              </a:ext>
            </a:extLst>
          </p:cNvPr>
          <p:cNvSpPr>
            <a:spLocks noGrp="1" noChangeArrowheads="1"/>
          </p:cNvSpPr>
          <p:nvPr>
            <p:ph type="sldNum" sz="quarter" idx="12"/>
          </p:nvPr>
        </p:nvSpPr>
        <p:spPr>
          <a:ln/>
        </p:spPr>
        <p:txBody>
          <a:bodyPr/>
          <a:lstStyle>
            <a:lvl1pPr>
              <a:defRPr/>
            </a:lvl1pPr>
          </a:lstStyle>
          <a:p>
            <a:pPr>
              <a:defRPr/>
            </a:pPr>
            <a:fld id="{612DF8F2-261F-42AB-AF26-578D7D0B17FC}" type="slidenum">
              <a:rPr lang="en-US" altLang="en-US"/>
              <a:pPr>
                <a:defRPr/>
              </a:pPr>
              <a:t>‹#›</a:t>
            </a:fld>
            <a:endParaRPr lang="en-US" altLang="en-US"/>
          </a:p>
        </p:txBody>
      </p:sp>
    </p:spTree>
    <p:extLst>
      <p:ext uri="{BB962C8B-B14F-4D97-AF65-F5344CB8AC3E}">
        <p14:creationId xmlns:p14="http://schemas.microsoft.com/office/powerpoint/2010/main" val="1258279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666CC9A-B441-4B77-9893-73171D11F9E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89528F1-078B-4530-97C1-5110D2E2272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C64D4F1-3A54-44BF-81FD-3DD161CAD5A2}"/>
              </a:ext>
            </a:extLst>
          </p:cNvPr>
          <p:cNvSpPr>
            <a:spLocks noGrp="1" noChangeArrowheads="1"/>
          </p:cNvSpPr>
          <p:nvPr>
            <p:ph type="sldNum" sz="quarter" idx="12"/>
          </p:nvPr>
        </p:nvSpPr>
        <p:spPr>
          <a:ln/>
        </p:spPr>
        <p:txBody>
          <a:bodyPr/>
          <a:lstStyle>
            <a:lvl1pPr>
              <a:defRPr/>
            </a:lvl1pPr>
          </a:lstStyle>
          <a:p>
            <a:pPr>
              <a:defRPr/>
            </a:pPr>
            <a:fld id="{A4E0BADF-0E45-4592-B4F3-FEB040F21328}" type="slidenum">
              <a:rPr lang="en-US" altLang="en-US"/>
              <a:pPr>
                <a:defRPr/>
              </a:pPr>
              <a:t>‹#›</a:t>
            </a:fld>
            <a:endParaRPr lang="en-US" altLang="en-US"/>
          </a:p>
        </p:txBody>
      </p:sp>
    </p:spTree>
    <p:extLst>
      <p:ext uri="{BB962C8B-B14F-4D97-AF65-F5344CB8AC3E}">
        <p14:creationId xmlns:p14="http://schemas.microsoft.com/office/powerpoint/2010/main" val="1333090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36F7E60-D998-4D5F-87C5-9359FD05E93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A769556-0343-4CD8-8096-803D0F133AE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A4D002F-D86C-417B-A9EA-67E5C1BFFE68}"/>
              </a:ext>
            </a:extLst>
          </p:cNvPr>
          <p:cNvSpPr>
            <a:spLocks noGrp="1" noChangeArrowheads="1"/>
          </p:cNvSpPr>
          <p:nvPr>
            <p:ph type="sldNum" sz="quarter" idx="12"/>
          </p:nvPr>
        </p:nvSpPr>
        <p:spPr>
          <a:ln/>
        </p:spPr>
        <p:txBody>
          <a:bodyPr/>
          <a:lstStyle>
            <a:lvl1pPr>
              <a:defRPr/>
            </a:lvl1pPr>
          </a:lstStyle>
          <a:p>
            <a:pPr>
              <a:defRPr/>
            </a:pPr>
            <a:fld id="{3A630851-9334-4A41-9BC6-5A5D31697B9F}" type="slidenum">
              <a:rPr lang="en-US" altLang="en-US"/>
              <a:pPr>
                <a:defRPr/>
              </a:pPr>
              <a:t>‹#›</a:t>
            </a:fld>
            <a:endParaRPr lang="en-US" altLang="en-US"/>
          </a:p>
        </p:txBody>
      </p:sp>
    </p:spTree>
    <p:extLst>
      <p:ext uri="{BB962C8B-B14F-4D97-AF65-F5344CB8AC3E}">
        <p14:creationId xmlns:p14="http://schemas.microsoft.com/office/powerpoint/2010/main" val="2914367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C49207B-FD22-4CB5-B485-F1EED56CE927}"/>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FBF442E-A29D-4A32-A678-90F0A3A8B0A9}"/>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0ECA58A-7AE1-4018-94BF-96979100869E}"/>
              </a:ext>
            </a:extLst>
          </p:cNvPr>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400">
                <a:latin typeface="Arial" charset="0"/>
                <a:ea typeface="ＭＳ Ｐゴシック" charset="-128"/>
                <a:cs typeface="+mn-cs"/>
              </a:defRPr>
            </a:lvl1pPr>
          </a:lstStyle>
          <a:p>
            <a:pPr>
              <a:defRPr/>
            </a:pPr>
            <a:endParaRPr lang="en-US"/>
          </a:p>
        </p:txBody>
      </p:sp>
      <p:sp>
        <p:nvSpPr>
          <p:cNvPr id="1029" name="Rectangle 5">
            <a:extLst>
              <a:ext uri="{FF2B5EF4-FFF2-40B4-BE49-F238E27FC236}">
                <a16:creationId xmlns:a16="http://schemas.microsoft.com/office/drawing/2014/main" id="{42C2A680-2962-4C1F-94FA-3EEF32C9D2C1}"/>
              </a:ext>
            </a:extLst>
          </p:cNvPr>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ＭＳ Ｐゴシック" charset="-128"/>
                <a:cs typeface="+mn-cs"/>
              </a:defRPr>
            </a:lvl1pPr>
          </a:lstStyle>
          <a:p>
            <a:pPr>
              <a:defRPr/>
            </a:pPr>
            <a:endParaRPr lang="en-US"/>
          </a:p>
        </p:txBody>
      </p:sp>
      <p:sp>
        <p:nvSpPr>
          <p:cNvPr id="1030" name="Rectangle 6">
            <a:extLst>
              <a:ext uri="{FF2B5EF4-FFF2-40B4-BE49-F238E27FC236}">
                <a16:creationId xmlns:a16="http://schemas.microsoft.com/office/drawing/2014/main" id="{E1F53690-7E06-4475-B251-B6E59364E3F0}"/>
              </a:ext>
            </a:extLst>
          </p:cNvPr>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417FDBFA-94C0-41CC-8ACE-14CCDC1F615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966" r:id="rId1"/>
    <p:sldLayoutId id="2147485967" r:id="rId2"/>
    <p:sldLayoutId id="2147485968" r:id="rId3"/>
    <p:sldLayoutId id="2147485969" r:id="rId4"/>
    <p:sldLayoutId id="2147485970" r:id="rId5"/>
    <p:sldLayoutId id="2147485971" r:id="rId6"/>
    <p:sldLayoutId id="2147485972" r:id="rId7"/>
    <p:sldLayoutId id="2147485973" r:id="rId8"/>
    <p:sldLayoutId id="2147485974" r:id="rId9"/>
    <p:sldLayoutId id="2147485975" r:id="rId10"/>
    <p:sldLayoutId id="214748597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ea typeface="ＭＳ Ｐゴシック" charset="-128"/>
        </a:defRPr>
      </a:lvl2pPr>
      <a:lvl3pPr algn="ctr" rtl="0" eaLnBrk="0" fontAlgn="base" hangingPunct="0">
        <a:spcBef>
          <a:spcPct val="0"/>
        </a:spcBef>
        <a:spcAft>
          <a:spcPct val="0"/>
        </a:spcAft>
        <a:defRPr sz="4400">
          <a:solidFill>
            <a:schemeClr val="tx2"/>
          </a:solidFill>
          <a:latin typeface="Calibri" pitchFamily="34" charset="0"/>
          <a:ea typeface="ＭＳ Ｐゴシック" charset="-128"/>
        </a:defRPr>
      </a:lvl3pPr>
      <a:lvl4pPr algn="ctr" rtl="0" eaLnBrk="0" fontAlgn="base" hangingPunct="0">
        <a:spcBef>
          <a:spcPct val="0"/>
        </a:spcBef>
        <a:spcAft>
          <a:spcPct val="0"/>
        </a:spcAft>
        <a:defRPr sz="4400">
          <a:solidFill>
            <a:schemeClr val="tx2"/>
          </a:solidFill>
          <a:latin typeface="Calibri" pitchFamily="34" charset="0"/>
          <a:ea typeface="ＭＳ Ｐゴシック" charset="-128"/>
        </a:defRPr>
      </a:lvl4pPr>
      <a:lvl5pPr algn="ctr" rtl="0" eaLnBrk="0" fontAlgn="base" hangingPunct="0">
        <a:spcBef>
          <a:spcPct val="0"/>
        </a:spcBef>
        <a:spcAft>
          <a:spcPct val="0"/>
        </a:spcAft>
        <a:defRPr sz="4400">
          <a:solidFill>
            <a:schemeClr val="tx2"/>
          </a:solidFill>
          <a:latin typeface="Calibri" pitchFamily="34" charset="0"/>
          <a:ea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0FB998D7-53D2-4B3F-815B-089C4856B602}"/>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E77BD835-3803-4B05-8FB4-59C69D68AF08}"/>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5430FE5-B816-4129-BB50-F16C2613C41A}"/>
              </a:ext>
            </a:extLst>
          </p:cNvPr>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ea typeface="ＭＳ Ｐゴシック" charset="-128"/>
                <a:cs typeface="+mn-cs"/>
              </a:defRPr>
            </a:lvl1pPr>
          </a:lstStyle>
          <a:p>
            <a:pPr>
              <a:defRPr/>
            </a:pPr>
            <a:endParaRPr lang="en-US"/>
          </a:p>
        </p:txBody>
      </p:sp>
      <p:sp>
        <p:nvSpPr>
          <p:cNvPr id="1029" name="Rectangle 5">
            <a:extLst>
              <a:ext uri="{FF2B5EF4-FFF2-40B4-BE49-F238E27FC236}">
                <a16:creationId xmlns:a16="http://schemas.microsoft.com/office/drawing/2014/main" id="{980648E6-6251-467F-AF4B-841C7973661E}"/>
              </a:ext>
            </a:extLst>
          </p:cNvPr>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charset="0"/>
                <a:ea typeface="ＭＳ Ｐゴシック" charset="-128"/>
                <a:cs typeface="+mn-cs"/>
              </a:defRPr>
            </a:lvl1pPr>
          </a:lstStyle>
          <a:p>
            <a:pPr>
              <a:defRPr/>
            </a:pPr>
            <a:endParaRPr lang="en-US"/>
          </a:p>
        </p:txBody>
      </p:sp>
      <p:sp>
        <p:nvSpPr>
          <p:cNvPr id="1030" name="Rectangle 6">
            <a:extLst>
              <a:ext uri="{FF2B5EF4-FFF2-40B4-BE49-F238E27FC236}">
                <a16:creationId xmlns:a16="http://schemas.microsoft.com/office/drawing/2014/main" id="{427B403C-8395-4A85-B693-E6A14FF53E5D}"/>
              </a:ext>
            </a:extLst>
          </p:cNvPr>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defRPr>
            </a:lvl1pPr>
          </a:lstStyle>
          <a:p>
            <a:pPr>
              <a:defRPr/>
            </a:pPr>
            <a:fld id="{C9253430-C5D8-4546-AF43-18CC6B29DB7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977" r:id="rId1"/>
    <p:sldLayoutId id="2147485978" r:id="rId2"/>
    <p:sldLayoutId id="2147485979" r:id="rId3"/>
    <p:sldLayoutId id="2147485980" r:id="rId4"/>
    <p:sldLayoutId id="2147485981" r:id="rId5"/>
    <p:sldLayoutId id="2147485982" r:id="rId6"/>
    <p:sldLayoutId id="2147485983" r:id="rId7"/>
    <p:sldLayoutId id="2147485984" r:id="rId8"/>
    <p:sldLayoutId id="2147485985" r:id="rId9"/>
    <p:sldLayoutId id="2147485986" r:id="rId10"/>
    <p:sldLayoutId id="21474859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ea typeface="ＭＳ Ｐゴシック" charset="-128"/>
        </a:defRPr>
      </a:lvl2pPr>
      <a:lvl3pPr algn="ctr" rtl="0" eaLnBrk="0" fontAlgn="base" hangingPunct="0">
        <a:spcBef>
          <a:spcPct val="0"/>
        </a:spcBef>
        <a:spcAft>
          <a:spcPct val="0"/>
        </a:spcAft>
        <a:defRPr sz="4400">
          <a:solidFill>
            <a:schemeClr val="tx2"/>
          </a:solidFill>
          <a:latin typeface="Calibri" pitchFamily="34" charset="0"/>
          <a:ea typeface="ＭＳ Ｐゴシック" charset="-128"/>
        </a:defRPr>
      </a:lvl3pPr>
      <a:lvl4pPr algn="ctr" rtl="0" eaLnBrk="0" fontAlgn="base" hangingPunct="0">
        <a:spcBef>
          <a:spcPct val="0"/>
        </a:spcBef>
        <a:spcAft>
          <a:spcPct val="0"/>
        </a:spcAft>
        <a:defRPr sz="4400">
          <a:solidFill>
            <a:schemeClr val="tx2"/>
          </a:solidFill>
          <a:latin typeface="Calibri" pitchFamily="34" charset="0"/>
          <a:ea typeface="ＭＳ Ｐゴシック" charset="-128"/>
        </a:defRPr>
      </a:lvl4pPr>
      <a:lvl5pPr algn="ctr" rtl="0" eaLnBrk="0" fontAlgn="base" hangingPunct="0">
        <a:spcBef>
          <a:spcPct val="0"/>
        </a:spcBef>
        <a:spcAft>
          <a:spcPct val="0"/>
        </a:spcAft>
        <a:defRPr sz="4400">
          <a:solidFill>
            <a:schemeClr val="tx2"/>
          </a:solidFill>
          <a:latin typeface="Calibri" pitchFamily="34" charset="0"/>
          <a:ea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mailto:mzareehparvar@paint.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g"/><Relationship Id="rId5" Type="http://schemas.microsoft.com/office/2007/relationships/hdphoto" Target="../media/hdphoto1.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098" name="Content Placeholder 3">
            <a:extLst>
              <a:ext uri="{FF2B5EF4-FFF2-40B4-BE49-F238E27FC236}">
                <a16:creationId xmlns:a16="http://schemas.microsoft.com/office/drawing/2014/main" id="{3C476761-BEF2-4BB0-A091-B3D96E83A9AF}"/>
              </a:ext>
            </a:extLst>
          </p:cNvPr>
          <p:cNvPicPr>
            <a:picLocks noChangeAspect="1"/>
          </p:cNvPicPr>
          <p:nvPr/>
        </p:nvPicPr>
        <p:blipFill>
          <a:blip r:embed="rId4">
            <a:extLst>
              <a:ext uri="{28A0092B-C50C-407E-A947-70E740481C1C}">
                <a14:useLocalDpi xmlns:a14="http://schemas.microsoft.com/office/drawing/2010/main" val="0"/>
              </a:ext>
            </a:extLst>
          </a:blip>
          <a:srcRect b="20724"/>
          <a:stretch>
            <a:fillRect/>
          </a:stretch>
        </p:blipFill>
        <p:spPr bwMode="auto">
          <a:xfrm>
            <a:off x="3352800" y="36512"/>
            <a:ext cx="4137025"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5" descr="N:\PaintCare\Outreach\Image Gallery  - cc\5GallonGallonandQuart.jpg">
            <a:extLst>
              <a:ext uri="{FF2B5EF4-FFF2-40B4-BE49-F238E27FC236}">
                <a16:creationId xmlns:a16="http://schemas.microsoft.com/office/drawing/2014/main" id="{0D2C9C91-F2E5-41D6-A251-AD0416C2A7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5632"/>
          <a:stretch>
            <a:fillRect/>
          </a:stretch>
        </p:blipFill>
        <p:spPr bwMode="auto">
          <a:xfrm>
            <a:off x="6183313" y="1828800"/>
            <a:ext cx="2808287"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2">
            <a:extLst>
              <a:ext uri="{FF2B5EF4-FFF2-40B4-BE49-F238E27FC236}">
                <a16:creationId xmlns:a16="http://schemas.microsoft.com/office/drawing/2014/main" id="{457EA9AA-0D81-4261-9AEB-23E61D579B59}"/>
              </a:ext>
            </a:extLst>
          </p:cNvPr>
          <p:cNvSpPr txBox="1">
            <a:spLocks noChangeArrowheads="1"/>
          </p:cNvSpPr>
          <p:nvPr/>
        </p:nvSpPr>
        <p:spPr bwMode="auto">
          <a:xfrm>
            <a:off x="-685800" y="2819400"/>
            <a:ext cx="843280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har char="–"/>
              <a:defRPr sz="2800">
                <a:solidFill>
                  <a:schemeClr val="tx1"/>
                </a:solidFill>
                <a:latin typeface="Georgia" panose="02040502050405020303" pitchFamily="18" charset="0"/>
                <a:ea typeface="ＭＳ Ｐゴシック" panose="020B0600070205080204" pitchFamily="34" charset="-128"/>
              </a:defRPr>
            </a:lvl2pPr>
            <a:lvl3pPr marL="1143000" indent="-228600">
              <a:spcBef>
                <a:spcPct val="20000"/>
              </a:spcBef>
              <a:buChar char="•"/>
              <a:defRPr sz="24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har char="–"/>
              <a:defRPr sz="2000">
                <a:solidFill>
                  <a:schemeClr val="tx1"/>
                </a:solidFill>
                <a:latin typeface="Georgia" panose="02040502050405020303" pitchFamily="18" charset="0"/>
                <a:ea typeface="ＭＳ Ｐゴシック" panose="020B0600070205080204" pitchFamily="34" charset="-128"/>
              </a:defRPr>
            </a:lvl4pPr>
            <a:lvl5pPr marL="2057400" indent="-228600">
              <a:spcBef>
                <a:spcPct val="20000"/>
              </a:spcBef>
              <a:buChar char="»"/>
              <a:defRPr sz="2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ea typeface="ＭＳ Ｐゴシック" panose="020B0600070205080204" pitchFamily="34" charset="-128"/>
              </a:defRPr>
            </a:lvl9pPr>
          </a:lstStyle>
          <a:p>
            <a:pPr algn="ctr" eaLnBrk="1" hangingPunct="1">
              <a:spcBef>
                <a:spcPct val="0"/>
              </a:spcBef>
              <a:buFontTx/>
              <a:buNone/>
            </a:pPr>
            <a:r>
              <a:rPr lang="en-US" altLang="en-US" sz="5400" b="1" dirty="0" err="1">
                <a:solidFill>
                  <a:srgbClr val="69A12B"/>
                </a:solidFill>
                <a:latin typeface="Calibri" panose="020F0502020204030204" pitchFamily="34" charset="0"/>
                <a:cs typeface="Arial" panose="020B0604020202020204" pitchFamily="34" charset="0"/>
              </a:rPr>
              <a:t>PaintCare</a:t>
            </a:r>
            <a:r>
              <a:rPr lang="en-US" altLang="en-US" sz="5400" b="1" dirty="0">
                <a:solidFill>
                  <a:srgbClr val="69A12B"/>
                </a:solidFill>
                <a:latin typeface="Calibri" panose="020F0502020204030204" pitchFamily="34" charset="0"/>
                <a:cs typeface="Arial" panose="020B0604020202020204" pitchFamily="34" charset="0"/>
              </a:rPr>
              <a:t> Paint </a:t>
            </a:r>
          </a:p>
          <a:p>
            <a:pPr algn="ctr" eaLnBrk="1" hangingPunct="1">
              <a:spcBef>
                <a:spcPct val="0"/>
              </a:spcBef>
              <a:buFontTx/>
              <a:buNone/>
            </a:pPr>
            <a:r>
              <a:rPr lang="en-US" altLang="en-US" sz="5400" b="1" dirty="0">
                <a:solidFill>
                  <a:srgbClr val="69A12B"/>
                </a:solidFill>
                <a:latin typeface="Calibri" panose="020F0502020204030204" pitchFamily="34" charset="0"/>
                <a:cs typeface="Arial" panose="020B0604020202020204" pitchFamily="34" charset="0"/>
              </a:rPr>
              <a:t>Stewardship Program</a:t>
            </a:r>
          </a:p>
          <a:p>
            <a:pPr algn="ctr" eaLnBrk="1" hangingPunct="1">
              <a:spcBef>
                <a:spcPct val="0"/>
              </a:spcBef>
              <a:buFontTx/>
              <a:buNone/>
            </a:pPr>
            <a:endParaRPr lang="en-US" altLang="en-US" sz="5400" b="1" dirty="0">
              <a:solidFill>
                <a:srgbClr val="69A12B"/>
              </a:solidFill>
              <a:latin typeface="Calibri" panose="020F0502020204030204" pitchFamily="34" charset="0"/>
              <a:cs typeface="Arial" panose="020B0604020202020204" pitchFamily="34" charset="0"/>
            </a:endParaRPr>
          </a:p>
          <a:p>
            <a:pPr algn="ctr" eaLnBrk="1" hangingPunct="1">
              <a:spcBef>
                <a:spcPct val="0"/>
              </a:spcBef>
              <a:buFontTx/>
              <a:buNone/>
            </a:pPr>
            <a:r>
              <a:rPr lang="en-US" altLang="en-US" sz="1000" b="1" dirty="0">
                <a:solidFill>
                  <a:srgbClr val="69A12B"/>
                </a:solidFill>
                <a:latin typeface="Calibri" panose="020F0502020204030204" pitchFamily="34" charset="0"/>
                <a:cs typeface="Arial" panose="020B0604020202020204" pitchFamily="34" charset="0"/>
              </a:rPr>
              <a:t>                                                    </a:t>
            </a:r>
          </a:p>
        </p:txBody>
      </p:sp>
      <p:pic>
        <p:nvPicPr>
          <p:cNvPr id="4101" name="Picture 5">
            <a:extLst>
              <a:ext uri="{FF2B5EF4-FFF2-40B4-BE49-F238E27FC236}">
                <a16:creationId xmlns:a16="http://schemas.microsoft.com/office/drawing/2014/main" id="{0B8731F3-E4F7-42DC-A38A-8C273A87C59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69863"/>
            <a:ext cx="2971800" cy="188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4AFA38-4526-406D-B488-43D752A1C0B0}"/>
              </a:ext>
            </a:extLst>
          </p:cNvPr>
          <p:cNvPicPr>
            <a:picLocks noChangeAspect="1"/>
          </p:cNvPicPr>
          <p:nvPr/>
        </p:nvPicPr>
        <p:blipFill>
          <a:blip r:embed="rId3"/>
          <a:stretch>
            <a:fillRect/>
          </a:stretch>
        </p:blipFill>
        <p:spPr>
          <a:xfrm>
            <a:off x="0" y="0"/>
            <a:ext cx="9144000" cy="6932776"/>
          </a:xfrm>
          <a:prstGeom prst="rect">
            <a:avLst/>
          </a:prstGeom>
        </p:spPr>
      </p:pic>
    </p:spTree>
    <p:extLst>
      <p:ext uri="{BB962C8B-B14F-4D97-AF65-F5344CB8AC3E}">
        <p14:creationId xmlns:p14="http://schemas.microsoft.com/office/powerpoint/2010/main" val="4051951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Content Placeholder 3">
            <a:extLst>
              <a:ext uri="{FF2B5EF4-FFF2-40B4-BE49-F238E27FC236}">
                <a16:creationId xmlns:a16="http://schemas.microsoft.com/office/drawing/2014/main" id="{2A6849F6-7071-419B-AEAC-8701A7DE9977}"/>
              </a:ext>
            </a:extLst>
          </p:cNvPr>
          <p:cNvPicPr>
            <a:picLocks noChangeAspect="1"/>
          </p:cNvPicPr>
          <p:nvPr/>
        </p:nvPicPr>
        <p:blipFill>
          <a:blip r:embed="rId3">
            <a:extLst>
              <a:ext uri="{28A0092B-C50C-407E-A947-70E740481C1C}">
                <a14:useLocalDpi xmlns:a14="http://schemas.microsoft.com/office/drawing/2010/main" val="0"/>
              </a:ext>
            </a:extLst>
          </a:blip>
          <a:srcRect b="20724"/>
          <a:stretch>
            <a:fillRect/>
          </a:stretch>
        </p:blipFill>
        <p:spPr bwMode="auto">
          <a:xfrm>
            <a:off x="4027132" y="1193355"/>
            <a:ext cx="4137025"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E01578E5-E7B0-4721-ADDF-E472F847DCA5}"/>
              </a:ext>
            </a:extLst>
          </p:cNvPr>
          <p:cNvSpPr/>
          <p:nvPr/>
        </p:nvSpPr>
        <p:spPr>
          <a:xfrm>
            <a:off x="-3175" y="0"/>
            <a:ext cx="9144000" cy="922338"/>
          </a:xfrm>
          <a:prstGeom prst="rect">
            <a:avLst/>
          </a:prstGeom>
          <a:solidFill>
            <a:srgbClr val="95BE38"/>
          </a:solidFill>
          <a:ln>
            <a:noFill/>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solidFill>
                <a:srgbClr val="92D050"/>
              </a:solidFill>
            </a:endParaRPr>
          </a:p>
        </p:txBody>
      </p:sp>
      <p:sp>
        <p:nvSpPr>
          <p:cNvPr id="43012" name="TextBox 1">
            <a:extLst>
              <a:ext uri="{FF2B5EF4-FFF2-40B4-BE49-F238E27FC236}">
                <a16:creationId xmlns:a16="http://schemas.microsoft.com/office/drawing/2014/main" id="{7811D79C-A95A-4DD1-98A1-80A9C3B0EB41}"/>
              </a:ext>
            </a:extLst>
          </p:cNvPr>
          <p:cNvSpPr txBox="1">
            <a:spLocks noChangeArrowheads="1"/>
          </p:cNvSpPr>
          <p:nvPr/>
        </p:nvSpPr>
        <p:spPr bwMode="auto">
          <a:xfrm>
            <a:off x="304800" y="114300"/>
            <a:ext cx="86106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har char="–"/>
              <a:defRPr sz="2800">
                <a:solidFill>
                  <a:schemeClr val="tx1"/>
                </a:solidFill>
                <a:latin typeface="Georgia" panose="02040502050405020303" pitchFamily="18" charset="0"/>
                <a:ea typeface="ＭＳ Ｐゴシック" panose="020B0600070205080204" pitchFamily="34" charset="-128"/>
              </a:defRPr>
            </a:lvl2pPr>
            <a:lvl3pPr marL="1143000" indent="-228600">
              <a:spcBef>
                <a:spcPct val="20000"/>
              </a:spcBef>
              <a:buChar char="•"/>
              <a:defRPr sz="24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har char="–"/>
              <a:defRPr sz="2000">
                <a:solidFill>
                  <a:schemeClr val="tx1"/>
                </a:solidFill>
                <a:latin typeface="Georgia" panose="02040502050405020303" pitchFamily="18" charset="0"/>
                <a:ea typeface="ＭＳ Ｐゴシック" panose="020B0600070205080204" pitchFamily="34" charset="-128"/>
              </a:defRPr>
            </a:lvl4pPr>
            <a:lvl5pPr marL="2057400" indent="-228600">
              <a:spcBef>
                <a:spcPct val="20000"/>
              </a:spcBef>
              <a:buChar char="»"/>
              <a:defRPr sz="2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ea typeface="ＭＳ Ｐゴシック" panose="020B0600070205080204" pitchFamily="34" charset="-128"/>
              </a:defRPr>
            </a:lvl9pPr>
          </a:lstStyle>
          <a:p>
            <a:pPr>
              <a:spcBef>
                <a:spcPct val="0"/>
              </a:spcBef>
              <a:buFontTx/>
              <a:buNone/>
            </a:pPr>
            <a:r>
              <a:rPr lang="en-US" altLang="en-US" sz="4100" b="1">
                <a:solidFill>
                  <a:srgbClr val="FFFFFF"/>
                </a:solidFill>
                <a:latin typeface="Arial" panose="020B0604020202020204" pitchFamily="34" charset="0"/>
                <a:cs typeface="Arial" panose="020B0604020202020204" pitchFamily="34" charset="0"/>
              </a:rPr>
              <a:t>Contact Information </a:t>
            </a:r>
          </a:p>
        </p:txBody>
      </p:sp>
      <p:sp>
        <p:nvSpPr>
          <p:cNvPr id="6" name="Rectangle 5">
            <a:extLst>
              <a:ext uri="{FF2B5EF4-FFF2-40B4-BE49-F238E27FC236}">
                <a16:creationId xmlns:a16="http://schemas.microsoft.com/office/drawing/2014/main" id="{640E8CB8-730E-4925-9448-B459A7102280}"/>
              </a:ext>
            </a:extLst>
          </p:cNvPr>
          <p:cNvSpPr/>
          <p:nvPr/>
        </p:nvSpPr>
        <p:spPr>
          <a:xfrm>
            <a:off x="609600" y="3124200"/>
            <a:ext cx="7516813" cy="5047536"/>
          </a:xfrm>
          <a:prstGeom prst="rect">
            <a:avLst/>
          </a:prstGeom>
        </p:spPr>
        <p:txBody>
          <a:bodyPr>
            <a:spAutoFit/>
          </a:bodyPr>
          <a:lstStyle/>
          <a:p>
            <a:pPr eaLnBrk="1" hangingPunct="1">
              <a:defRPr/>
            </a:pPr>
            <a:endParaRPr lang="en-US" sz="2000" b="1" i="1" dirty="0">
              <a:ea typeface="ＭＳ Ｐゴシック" charset="-128"/>
              <a:cs typeface="Arial" pitchFamily="34" charset="0"/>
            </a:endParaRPr>
          </a:p>
          <a:p>
            <a:pPr eaLnBrk="1" hangingPunct="1">
              <a:defRPr/>
            </a:pPr>
            <a:endParaRPr lang="en-US" sz="2000" b="1" i="1" dirty="0">
              <a:ea typeface="ＭＳ Ｐゴシック" charset="-128"/>
              <a:cs typeface="Arial" pitchFamily="34" charset="0"/>
            </a:endParaRPr>
          </a:p>
          <a:p>
            <a:pPr eaLnBrk="1" hangingPunct="1">
              <a:defRPr/>
            </a:pPr>
            <a:endParaRPr lang="en-US" sz="2000" b="1" i="1" dirty="0">
              <a:ea typeface="ＭＳ Ｐゴシック" charset="-128"/>
              <a:cs typeface="Arial" pitchFamily="34" charset="0"/>
            </a:endParaRPr>
          </a:p>
          <a:p>
            <a:pPr eaLnBrk="1" hangingPunct="1">
              <a:defRPr/>
            </a:pPr>
            <a:r>
              <a:rPr lang="en-US" sz="2000" b="1" i="1" dirty="0">
                <a:ea typeface="ＭＳ Ｐゴシック" charset="-128"/>
                <a:cs typeface="Arial" pitchFamily="34" charset="0"/>
              </a:rPr>
              <a:t>Heidi K. McAuliffe</a:t>
            </a:r>
          </a:p>
          <a:p>
            <a:pPr eaLnBrk="1" hangingPunct="1">
              <a:defRPr/>
            </a:pPr>
            <a:r>
              <a:rPr lang="en-US" sz="2000" i="1" dirty="0">
                <a:ea typeface="ＭＳ Ｐゴシック" charset="-128"/>
                <a:cs typeface="Arial" pitchFamily="34" charset="0"/>
              </a:rPr>
              <a:t>Vice President, Government Affairs</a:t>
            </a:r>
          </a:p>
          <a:p>
            <a:pPr eaLnBrk="1" hangingPunct="1">
              <a:defRPr/>
            </a:pPr>
            <a:r>
              <a:rPr lang="en-US" sz="2000" i="1" dirty="0">
                <a:ea typeface="ＭＳ Ｐゴシック" charset="-128"/>
                <a:cs typeface="Arial" pitchFamily="34" charset="0"/>
              </a:rPr>
              <a:t>(202)719-3686</a:t>
            </a:r>
          </a:p>
          <a:p>
            <a:pPr eaLnBrk="1" hangingPunct="1">
              <a:defRPr/>
            </a:pPr>
            <a:r>
              <a:rPr lang="en-US" sz="2000" i="1" dirty="0">
                <a:solidFill>
                  <a:srgbClr val="0070C0"/>
                </a:solidFill>
                <a:ea typeface="ＭＳ Ｐゴシック" charset="-128"/>
                <a:cs typeface="Arial" pitchFamily="34" charset="0"/>
                <a:hlinkClick r:id="rId4"/>
              </a:rPr>
              <a:t>Hmcauliffe@paint.org</a:t>
            </a:r>
          </a:p>
          <a:p>
            <a:pPr eaLnBrk="1" hangingPunct="1">
              <a:defRPr/>
            </a:pPr>
            <a:endParaRPr lang="en-US" sz="2000" i="1" dirty="0">
              <a:ea typeface="ＭＳ Ｐゴシック" charset="-128"/>
              <a:cs typeface="Arial" pitchFamily="34" charset="0"/>
              <a:hlinkClick r:id="rId4"/>
            </a:endParaRPr>
          </a:p>
          <a:p>
            <a:pPr eaLnBrk="1" hangingPunct="1">
              <a:defRPr/>
            </a:pPr>
            <a:r>
              <a:rPr lang="en-US" sz="1800" i="1" dirty="0">
                <a:ea typeface="ＭＳ Ｐゴシック" charset="-128"/>
                <a:cs typeface="Arial" pitchFamily="34" charset="0"/>
              </a:rPr>
              <a:t>	</a:t>
            </a:r>
          </a:p>
          <a:p>
            <a:pPr eaLnBrk="1" hangingPunct="1">
              <a:defRPr/>
            </a:pPr>
            <a:endParaRPr lang="en-US" sz="2800" i="1" dirty="0">
              <a:ea typeface="ＭＳ Ｐゴシック" charset="-128"/>
              <a:cs typeface="Arial" pitchFamily="34" charset="0"/>
              <a:hlinkClick r:id="rId4"/>
            </a:endParaRPr>
          </a:p>
          <a:p>
            <a:pPr eaLnBrk="1" hangingPunct="1">
              <a:defRPr/>
            </a:pPr>
            <a:endParaRPr lang="en-US" sz="2800" i="1" dirty="0">
              <a:ea typeface="ＭＳ Ｐゴシック" charset="-128"/>
              <a:cs typeface="Arial" pitchFamily="34" charset="0"/>
              <a:hlinkClick r:id="rId4"/>
            </a:endParaRPr>
          </a:p>
          <a:p>
            <a:pPr eaLnBrk="1" hangingPunct="1">
              <a:defRPr/>
            </a:pPr>
            <a:endParaRPr lang="en-US" sz="2800" i="1" dirty="0">
              <a:ea typeface="ＭＳ Ｐゴシック" charset="-128"/>
              <a:cs typeface="Arial" pitchFamily="34" charset="0"/>
              <a:hlinkClick r:id="rId4"/>
            </a:endParaRPr>
          </a:p>
          <a:p>
            <a:pPr eaLnBrk="1" hangingPunct="1">
              <a:defRPr/>
            </a:pPr>
            <a:endParaRPr lang="en-US" sz="2800" i="1" dirty="0">
              <a:solidFill>
                <a:schemeClr val="bg2">
                  <a:lumMod val="50000"/>
                </a:schemeClr>
              </a:solidFill>
              <a:ea typeface="ＭＳ Ｐゴシック" charset="-128"/>
              <a:cs typeface="Arial" charset="0"/>
            </a:endParaRPr>
          </a:p>
          <a:p>
            <a:pPr eaLnBrk="1" hangingPunct="1">
              <a:defRPr/>
            </a:pPr>
            <a:endParaRPr lang="en-US" sz="3200" i="1" dirty="0">
              <a:solidFill>
                <a:schemeClr val="bg2">
                  <a:lumMod val="50000"/>
                </a:schemeClr>
              </a:solidFill>
              <a:ea typeface="ＭＳ Ｐゴシック" charset="-128"/>
              <a:cs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976970-62DA-499C-8111-3A2ADF912D1B}"/>
              </a:ext>
            </a:extLst>
          </p:cNvPr>
          <p:cNvSpPr/>
          <p:nvPr/>
        </p:nvSpPr>
        <p:spPr>
          <a:xfrm>
            <a:off x="-3175" y="0"/>
            <a:ext cx="9144000" cy="922338"/>
          </a:xfrm>
          <a:prstGeom prst="rect">
            <a:avLst/>
          </a:prstGeom>
          <a:solidFill>
            <a:srgbClr val="95BE38"/>
          </a:solidFill>
          <a:ln>
            <a:noFill/>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solidFill>
                <a:srgbClr val="92D050"/>
              </a:solidFill>
            </a:endParaRPr>
          </a:p>
        </p:txBody>
      </p:sp>
      <p:sp>
        <p:nvSpPr>
          <p:cNvPr id="8195" name="TextBox 1">
            <a:extLst>
              <a:ext uri="{FF2B5EF4-FFF2-40B4-BE49-F238E27FC236}">
                <a16:creationId xmlns:a16="http://schemas.microsoft.com/office/drawing/2014/main" id="{5BB51A29-32EB-4FB5-AC4A-19197EBD7770}"/>
              </a:ext>
            </a:extLst>
          </p:cNvPr>
          <p:cNvSpPr txBox="1">
            <a:spLocks noChangeArrowheads="1"/>
          </p:cNvSpPr>
          <p:nvPr/>
        </p:nvSpPr>
        <p:spPr bwMode="auto">
          <a:xfrm>
            <a:off x="304800" y="115888"/>
            <a:ext cx="8610600"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har char="–"/>
              <a:defRPr sz="2800">
                <a:solidFill>
                  <a:schemeClr val="tx1"/>
                </a:solidFill>
                <a:latin typeface="Georgia" panose="02040502050405020303" pitchFamily="18" charset="0"/>
                <a:ea typeface="ＭＳ Ｐゴシック" panose="020B0600070205080204" pitchFamily="34" charset="-128"/>
              </a:defRPr>
            </a:lvl2pPr>
            <a:lvl3pPr marL="1143000" indent="-228600">
              <a:spcBef>
                <a:spcPct val="20000"/>
              </a:spcBef>
              <a:buChar char="•"/>
              <a:defRPr sz="24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har char="–"/>
              <a:defRPr sz="2000">
                <a:solidFill>
                  <a:schemeClr val="tx1"/>
                </a:solidFill>
                <a:latin typeface="Georgia" panose="02040502050405020303" pitchFamily="18" charset="0"/>
                <a:ea typeface="ＭＳ Ｐゴシック" panose="020B0600070205080204" pitchFamily="34" charset="-128"/>
              </a:defRPr>
            </a:lvl4pPr>
            <a:lvl5pPr marL="2057400" indent="-228600">
              <a:spcBef>
                <a:spcPct val="20000"/>
              </a:spcBef>
              <a:buChar char="»"/>
              <a:defRPr sz="2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ea typeface="ＭＳ Ｐゴシック" panose="020B0600070205080204" pitchFamily="34" charset="-128"/>
              </a:defRPr>
            </a:lvl9pPr>
          </a:lstStyle>
          <a:p>
            <a:pPr>
              <a:spcBef>
                <a:spcPct val="0"/>
              </a:spcBef>
              <a:buFontTx/>
              <a:buNone/>
            </a:pPr>
            <a:r>
              <a:rPr lang="en-US" altLang="en-US" sz="4100" b="1" dirty="0">
                <a:solidFill>
                  <a:schemeClr val="bg1"/>
                </a:solidFill>
                <a:latin typeface="Arial" panose="020B0604020202020204" pitchFamily="34" charset="0"/>
                <a:cs typeface="Arial" panose="020B0604020202020204" pitchFamily="34" charset="0"/>
              </a:rPr>
              <a:t>Development of Program</a:t>
            </a:r>
          </a:p>
        </p:txBody>
      </p:sp>
      <p:sp>
        <p:nvSpPr>
          <p:cNvPr id="5" name="Rectangle 3">
            <a:extLst>
              <a:ext uri="{FF2B5EF4-FFF2-40B4-BE49-F238E27FC236}">
                <a16:creationId xmlns:a16="http://schemas.microsoft.com/office/drawing/2014/main" id="{6264C771-783F-4186-AF60-6C25BA884726}"/>
              </a:ext>
            </a:extLst>
          </p:cNvPr>
          <p:cNvSpPr txBox="1">
            <a:spLocks noChangeArrowheads="1"/>
          </p:cNvSpPr>
          <p:nvPr/>
        </p:nvSpPr>
        <p:spPr bwMode="auto">
          <a:xfrm>
            <a:off x="304800" y="954088"/>
            <a:ext cx="8305800" cy="4837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ea typeface="+mn-ea"/>
              </a:defRPr>
            </a:lvl2pPr>
            <a:lvl3pPr marL="914400" indent="0" algn="ctr" rtl="0" eaLnBrk="0" fontAlgn="base" hangingPunct="0">
              <a:spcBef>
                <a:spcPct val="20000"/>
              </a:spcBef>
              <a:spcAft>
                <a:spcPct val="0"/>
              </a:spcAft>
              <a:buNone/>
              <a:defRPr sz="2400">
                <a:solidFill>
                  <a:schemeClr val="tx1"/>
                </a:solidFill>
                <a:latin typeface="+mn-lt"/>
                <a:ea typeface="+mn-ea"/>
              </a:defRPr>
            </a:lvl3pPr>
            <a:lvl4pPr marL="1371600" indent="0" algn="ctr" rtl="0" eaLnBrk="0" fontAlgn="base" hangingPunct="0">
              <a:spcBef>
                <a:spcPct val="20000"/>
              </a:spcBef>
              <a:spcAft>
                <a:spcPct val="0"/>
              </a:spcAft>
              <a:buNone/>
              <a:defRPr sz="2000">
                <a:solidFill>
                  <a:schemeClr val="tx1"/>
                </a:solidFill>
                <a:latin typeface="+mn-lt"/>
                <a:ea typeface="+mn-ea"/>
              </a:defRPr>
            </a:lvl4pPr>
            <a:lvl5pPr marL="1828800" indent="0" algn="ctr" rtl="0" eaLnBrk="0" fontAlgn="base" hangingPunct="0">
              <a:spcBef>
                <a:spcPct val="20000"/>
              </a:spcBef>
              <a:spcAft>
                <a:spcPct val="0"/>
              </a:spcAft>
              <a:buNone/>
              <a:defRPr sz="2000">
                <a:solidFill>
                  <a:schemeClr val="tx1"/>
                </a:solidFill>
                <a:latin typeface="+mn-lt"/>
                <a:ea typeface="+mn-ea"/>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a:spcAft>
                <a:spcPts val="1000"/>
              </a:spcAft>
              <a:buFont typeface="Arial" pitchFamily="34" charset="0"/>
              <a:buChar char="•"/>
            </a:pPr>
            <a:r>
              <a:rPr lang="en-US" sz="2800" b="1" dirty="0">
                <a:solidFill>
                  <a:schemeClr val="tx2"/>
                </a:solidFill>
              </a:rPr>
              <a:t> PSI Research and reports</a:t>
            </a:r>
            <a:r>
              <a:rPr lang="en-US" sz="2800" dirty="0">
                <a:solidFill>
                  <a:schemeClr val="tx2"/>
                </a:solidFill>
              </a:rPr>
              <a:t> (2002, 2003)</a:t>
            </a:r>
          </a:p>
          <a:p>
            <a:pPr>
              <a:spcAft>
                <a:spcPts val="1000"/>
              </a:spcAft>
              <a:buFont typeface="Arial" pitchFamily="34" charset="0"/>
              <a:buChar char="•"/>
            </a:pPr>
            <a:r>
              <a:rPr lang="en-US" sz="2800" dirty="0">
                <a:solidFill>
                  <a:schemeClr val="tx2"/>
                </a:solidFill>
              </a:rPr>
              <a:t>  </a:t>
            </a:r>
            <a:r>
              <a:rPr lang="en-US" sz="2800" b="1" dirty="0">
                <a:solidFill>
                  <a:schemeClr val="tx2"/>
                </a:solidFill>
              </a:rPr>
              <a:t>National dialogue</a:t>
            </a:r>
            <a:r>
              <a:rPr lang="en-US" sz="2800" dirty="0">
                <a:solidFill>
                  <a:schemeClr val="tx2"/>
                </a:solidFill>
              </a:rPr>
              <a:t> (since 2003)</a:t>
            </a:r>
          </a:p>
          <a:p>
            <a:pPr>
              <a:buFont typeface="Arial" pitchFamily="34" charset="0"/>
              <a:buChar char="•"/>
            </a:pPr>
            <a:r>
              <a:rPr lang="en-US" sz="2800" dirty="0">
                <a:solidFill>
                  <a:schemeClr val="tx2"/>
                </a:solidFill>
              </a:rPr>
              <a:t>  </a:t>
            </a:r>
            <a:r>
              <a:rPr lang="en-US" sz="2800" b="1" dirty="0">
                <a:solidFill>
                  <a:schemeClr val="tx2"/>
                </a:solidFill>
              </a:rPr>
              <a:t>1</a:t>
            </a:r>
            <a:r>
              <a:rPr lang="en-US" sz="2800" b="1" baseline="30000" dirty="0">
                <a:solidFill>
                  <a:schemeClr val="tx2"/>
                </a:solidFill>
              </a:rPr>
              <a:t>st</a:t>
            </a:r>
            <a:r>
              <a:rPr lang="en-US" sz="2800" b="1" dirty="0">
                <a:solidFill>
                  <a:schemeClr val="tx2"/>
                </a:solidFill>
              </a:rPr>
              <a:t> MOU </a:t>
            </a:r>
            <a:r>
              <a:rPr lang="en-US" sz="2800" dirty="0">
                <a:solidFill>
                  <a:schemeClr val="tx2"/>
                </a:solidFill>
              </a:rPr>
              <a:t>(April 2005) – 4 meetings/9 months</a:t>
            </a:r>
            <a:endParaRPr lang="en-US" sz="2400" dirty="0">
              <a:solidFill>
                <a:schemeClr val="tx2"/>
              </a:solidFill>
            </a:endParaRPr>
          </a:p>
          <a:p>
            <a:pPr lvl="1">
              <a:spcAft>
                <a:spcPts val="1000"/>
              </a:spcAft>
              <a:buFont typeface="Wingdings" pitchFamily="2" charset="2"/>
              <a:buChar char="ü"/>
            </a:pPr>
            <a:r>
              <a:rPr lang="en-US" dirty="0">
                <a:solidFill>
                  <a:schemeClr val="tx2"/>
                </a:solidFill>
              </a:rPr>
              <a:t> 8 projects </a:t>
            </a:r>
            <a:r>
              <a:rPr lang="en-US" b="1" dirty="0">
                <a:solidFill>
                  <a:schemeClr val="tx2"/>
                </a:solidFill>
              </a:rPr>
              <a:t>($2M </a:t>
            </a:r>
            <a:r>
              <a:rPr lang="en-US" dirty="0">
                <a:solidFill>
                  <a:schemeClr val="tx2"/>
                </a:solidFill>
              </a:rPr>
              <a:t>public, private funding)</a:t>
            </a:r>
            <a:r>
              <a:rPr lang="en-US" b="1" dirty="0">
                <a:solidFill>
                  <a:schemeClr val="tx2"/>
                </a:solidFill>
              </a:rPr>
              <a:t> </a:t>
            </a:r>
          </a:p>
          <a:p>
            <a:pPr>
              <a:spcAft>
                <a:spcPts val="1000"/>
              </a:spcAft>
              <a:buFont typeface="Wingdings" pitchFamily="2" charset="2"/>
              <a:buChar char="ü"/>
            </a:pPr>
            <a:r>
              <a:rPr lang="en-US" b="1" dirty="0">
                <a:solidFill>
                  <a:schemeClr val="tx2"/>
                </a:solidFill>
              </a:rPr>
              <a:t>2</a:t>
            </a:r>
            <a:r>
              <a:rPr lang="en-US" b="1" baseline="30000" dirty="0">
                <a:solidFill>
                  <a:schemeClr val="tx2"/>
                </a:solidFill>
              </a:rPr>
              <a:t>nd</a:t>
            </a:r>
            <a:r>
              <a:rPr lang="en-US" b="1" dirty="0">
                <a:solidFill>
                  <a:schemeClr val="tx2"/>
                </a:solidFill>
              </a:rPr>
              <a:t> MOU </a:t>
            </a:r>
            <a:r>
              <a:rPr lang="en-US" dirty="0">
                <a:solidFill>
                  <a:schemeClr val="tx2"/>
                </a:solidFill>
              </a:rPr>
              <a:t>(October 2007)</a:t>
            </a:r>
          </a:p>
          <a:p>
            <a:pPr lvl="1">
              <a:buFont typeface="Wingdings" pitchFamily="2" charset="2"/>
              <a:buChar char="ü"/>
            </a:pPr>
            <a:r>
              <a:rPr lang="en-US" dirty="0">
                <a:solidFill>
                  <a:schemeClr val="tx2"/>
                </a:solidFill>
              </a:rPr>
              <a:t>detailed </a:t>
            </a:r>
            <a:r>
              <a:rPr lang="en-US" b="1" dirty="0">
                <a:solidFill>
                  <a:schemeClr val="tx2"/>
                </a:solidFill>
              </a:rPr>
              <a:t>work plan, </a:t>
            </a:r>
            <a:r>
              <a:rPr lang="en-US" dirty="0">
                <a:solidFill>
                  <a:schemeClr val="tx2"/>
                </a:solidFill>
              </a:rPr>
              <a:t>elements of </a:t>
            </a:r>
            <a:r>
              <a:rPr lang="en-US" b="1" dirty="0">
                <a:solidFill>
                  <a:schemeClr val="tx2"/>
                </a:solidFill>
              </a:rPr>
              <a:t>legislation</a:t>
            </a:r>
            <a:endParaRPr lang="en-US" b="1" kern="0" dirty="0">
              <a:latin typeface="Arial" pitchFamily="34" charset="0"/>
              <a:cs typeface="Arial" pitchFamily="34" charset="0"/>
            </a:endParaRPr>
          </a:p>
        </p:txBody>
      </p:sp>
      <p:pic>
        <p:nvPicPr>
          <p:cNvPr id="8197" name="Picture 2">
            <a:extLst>
              <a:ext uri="{FF2B5EF4-FFF2-40B4-BE49-F238E27FC236}">
                <a16:creationId xmlns:a16="http://schemas.microsoft.com/office/drawing/2014/main" id="{9190FF3A-7BEC-400C-88AF-EA9B81BBAF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3795"/>
          <a:stretch>
            <a:fillRect/>
          </a:stretch>
        </p:blipFill>
        <p:spPr bwMode="auto">
          <a:xfrm>
            <a:off x="0" y="4800600"/>
            <a:ext cx="91440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a:extLst>
              <a:ext uri="{FF2B5EF4-FFF2-40B4-BE49-F238E27FC236}">
                <a16:creationId xmlns:a16="http://schemas.microsoft.com/office/drawing/2014/main" id="{2D0A62B7-8830-47CB-910A-CE4BBDC1EAC4}"/>
              </a:ext>
            </a:extLst>
          </p:cNvPr>
          <p:cNvSpPr txBox="1">
            <a:spLocks noChangeArrowheads="1"/>
          </p:cNvSpPr>
          <p:nvPr/>
        </p:nvSpPr>
        <p:spPr bwMode="auto">
          <a:xfrm>
            <a:off x="152400" y="922338"/>
            <a:ext cx="8534400" cy="4259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741363" lvl="1" indent="-447675" eaLnBrk="1" hangingPunct="1">
              <a:lnSpc>
                <a:spcPct val="90000"/>
              </a:lnSpc>
              <a:spcAft>
                <a:spcPts val="1000"/>
              </a:spcAft>
              <a:buClr>
                <a:srgbClr val="69A12B"/>
              </a:buClr>
              <a:buSzPct val="120000"/>
              <a:buFont typeface="Courier New" pitchFamily="49" charset="0"/>
              <a:buChar char="o"/>
              <a:defRPr/>
            </a:pPr>
            <a:r>
              <a:rPr lang="en-US" sz="2400" b="1" kern="0" dirty="0">
                <a:latin typeface="Arial" pitchFamily="34" charset="0"/>
                <a:cs typeface="Arial" pitchFamily="34" charset="0"/>
              </a:rPr>
              <a:t>State-wide legislation required to provide a level-playing field with sustainable financing and consistency across states (“nationally coordinated approach) </a:t>
            </a:r>
          </a:p>
          <a:p>
            <a:pPr marL="741363" lvl="1" indent="-447675" eaLnBrk="1" hangingPunct="1">
              <a:lnSpc>
                <a:spcPct val="90000"/>
              </a:lnSpc>
              <a:spcAft>
                <a:spcPts val="1000"/>
              </a:spcAft>
              <a:buClr>
                <a:srgbClr val="69A12B"/>
              </a:buClr>
              <a:buSzPct val="120000"/>
              <a:buFont typeface="Courier New" pitchFamily="49" charset="0"/>
              <a:buChar char="o"/>
              <a:defRPr/>
            </a:pPr>
            <a:r>
              <a:rPr lang="en-US" sz="2400" b="1" kern="0" dirty="0">
                <a:latin typeface="Arial" pitchFamily="34" charset="0"/>
                <a:cs typeface="Arial" pitchFamily="34" charset="0"/>
              </a:rPr>
              <a:t>11 jurisdictions have passed the legislation:</a:t>
            </a:r>
          </a:p>
          <a:p>
            <a:pPr marL="741363" lvl="1" indent="-447675" eaLnBrk="1" hangingPunct="1">
              <a:lnSpc>
                <a:spcPct val="90000"/>
              </a:lnSpc>
              <a:spcAft>
                <a:spcPts val="1000"/>
              </a:spcAft>
              <a:buClr>
                <a:srgbClr val="69A12B"/>
              </a:buClr>
              <a:buSzPct val="120000"/>
              <a:buFont typeface="Courier New" pitchFamily="49" charset="0"/>
              <a:buChar char="o"/>
              <a:defRPr/>
            </a:pPr>
            <a:endParaRPr lang="en-US" sz="2400" b="1" kern="0" dirty="0">
              <a:latin typeface="Arial" pitchFamily="34" charset="0"/>
              <a:cs typeface="Arial" pitchFamily="34" charset="0"/>
            </a:endParaRPr>
          </a:p>
        </p:txBody>
      </p:sp>
      <p:sp>
        <p:nvSpPr>
          <p:cNvPr id="6" name="Rectangle 5">
            <a:extLst>
              <a:ext uri="{FF2B5EF4-FFF2-40B4-BE49-F238E27FC236}">
                <a16:creationId xmlns:a16="http://schemas.microsoft.com/office/drawing/2014/main" id="{D4D4BA81-5D4E-4B1D-A864-1D32363B30AD}"/>
              </a:ext>
            </a:extLst>
          </p:cNvPr>
          <p:cNvSpPr/>
          <p:nvPr/>
        </p:nvSpPr>
        <p:spPr>
          <a:xfrm>
            <a:off x="-3175" y="0"/>
            <a:ext cx="9144000" cy="922338"/>
          </a:xfrm>
          <a:prstGeom prst="rect">
            <a:avLst/>
          </a:prstGeom>
          <a:solidFill>
            <a:srgbClr val="95BE38"/>
          </a:solidFill>
          <a:ln>
            <a:noFill/>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solidFill>
                <a:srgbClr val="92D050"/>
              </a:solidFill>
            </a:endParaRPr>
          </a:p>
        </p:txBody>
      </p:sp>
      <p:sp>
        <p:nvSpPr>
          <p:cNvPr id="14340" name="TextBox 1">
            <a:extLst>
              <a:ext uri="{FF2B5EF4-FFF2-40B4-BE49-F238E27FC236}">
                <a16:creationId xmlns:a16="http://schemas.microsoft.com/office/drawing/2014/main" id="{6E15F507-822C-49CF-91EB-D1F0ED57BE8A}"/>
              </a:ext>
            </a:extLst>
          </p:cNvPr>
          <p:cNvSpPr txBox="1">
            <a:spLocks noChangeArrowheads="1"/>
          </p:cNvSpPr>
          <p:nvPr/>
        </p:nvSpPr>
        <p:spPr bwMode="auto">
          <a:xfrm>
            <a:off x="304800" y="115888"/>
            <a:ext cx="8610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har char="–"/>
              <a:defRPr sz="2800">
                <a:solidFill>
                  <a:schemeClr val="tx1"/>
                </a:solidFill>
                <a:latin typeface="Georgia" panose="02040502050405020303" pitchFamily="18" charset="0"/>
                <a:ea typeface="ＭＳ Ｐゴシック" panose="020B0600070205080204" pitchFamily="34" charset="-128"/>
              </a:defRPr>
            </a:lvl2pPr>
            <a:lvl3pPr marL="1143000" indent="-228600">
              <a:spcBef>
                <a:spcPct val="20000"/>
              </a:spcBef>
              <a:buChar char="•"/>
              <a:defRPr sz="24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har char="–"/>
              <a:defRPr sz="2000">
                <a:solidFill>
                  <a:schemeClr val="tx1"/>
                </a:solidFill>
                <a:latin typeface="Georgia" panose="02040502050405020303" pitchFamily="18" charset="0"/>
                <a:ea typeface="ＭＳ Ｐゴシック" panose="020B0600070205080204" pitchFamily="34" charset="-128"/>
              </a:defRPr>
            </a:lvl4pPr>
            <a:lvl5pPr marL="2057400" indent="-228600">
              <a:spcBef>
                <a:spcPct val="20000"/>
              </a:spcBef>
              <a:buChar char="»"/>
              <a:defRPr sz="2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ea typeface="ＭＳ Ｐゴシック" panose="020B0600070205080204" pitchFamily="34" charset="-128"/>
              </a:defRPr>
            </a:lvl9pPr>
          </a:lstStyle>
          <a:p>
            <a:pPr>
              <a:spcBef>
                <a:spcPct val="0"/>
              </a:spcBef>
              <a:buFontTx/>
              <a:buNone/>
            </a:pPr>
            <a:r>
              <a:rPr lang="en-US" altLang="en-US" sz="3600" b="1">
                <a:solidFill>
                  <a:schemeClr val="bg1"/>
                </a:solidFill>
                <a:latin typeface="Arial" panose="020B0604020202020204" pitchFamily="34" charset="0"/>
                <a:cs typeface="Arial" panose="020B0604020202020204" pitchFamily="34" charset="0"/>
              </a:rPr>
              <a:t>Model Paint Stewardship Legislation</a:t>
            </a:r>
          </a:p>
        </p:txBody>
      </p:sp>
      <p:sp>
        <p:nvSpPr>
          <p:cNvPr id="8" name="TextBox 7">
            <a:extLst>
              <a:ext uri="{FF2B5EF4-FFF2-40B4-BE49-F238E27FC236}">
                <a16:creationId xmlns:a16="http://schemas.microsoft.com/office/drawing/2014/main" id="{B3D92039-65D7-44FC-B738-0B6B3D794818}"/>
              </a:ext>
            </a:extLst>
          </p:cNvPr>
          <p:cNvSpPr txBox="1"/>
          <p:nvPr/>
        </p:nvSpPr>
        <p:spPr>
          <a:xfrm>
            <a:off x="304800" y="2057400"/>
            <a:ext cx="4343400" cy="4596130"/>
          </a:xfrm>
          <a:prstGeom prst="rect">
            <a:avLst/>
          </a:prstGeom>
          <a:noFill/>
        </p:spPr>
        <p:txBody>
          <a:bodyPr wrap="square">
            <a:spAutoFit/>
          </a:bodyPr>
          <a:lstStyle/>
          <a:p>
            <a:pPr lvl="1">
              <a:spcAft>
                <a:spcPts val="800"/>
              </a:spcAft>
              <a:buClr>
                <a:srgbClr val="FF0000"/>
              </a:buClr>
              <a:buSzPct val="120000"/>
              <a:tabLst>
                <a:tab pos="457200" algn="l"/>
              </a:tabLst>
              <a:defRPr/>
            </a:pPr>
            <a:r>
              <a:rPr lang="en-US" sz="1050" b="1" dirty="0">
                <a:solidFill>
                  <a:schemeClr val="tx1">
                    <a:lumMod val="65000"/>
                    <a:lumOff val="35000"/>
                  </a:schemeClr>
                </a:solidFill>
                <a:latin typeface="+mn-lt"/>
              </a:rPr>
              <a:t>      </a:t>
            </a:r>
          </a:p>
          <a:p>
            <a:pPr marL="628650" lvl="1" indent="-171450">
              <a:spcAft>
                <a:spcPts val="1500"/>
              </a:spcAft>
              <a:buClr>
                <a:srgbClr val="FF0000"/>
              </a:buClr>
              <a:buSzPct val="120000"/>
              <a:tabLst>
                <a:tab pos="857250" algn="l"/>
                <a:tab pos="1377950" algn="l"/>
              </a:tabLst>
              <a:defRPr/>
            </a:pPr>
            <a:r>
              <a:rPr lang="en-US" sz="2100" b="1" dirty="0">
                <a:solidFill>
                  <a:schemeClr val="tx1">
                    <a:lumMod val="65000"/>
                    <a:lumOff val="35000"/>
                  </a:schemeClr>
                </a:solidFill>
                <a:cs typeface="Arial" pitchFamily="34" charset="0"/>
              </a:rPr>
              <a:t> </a:t>
            </a:r>
          </a:p>
          <a:p>
            <a:pPr marL="628650" lvl="1" indent="-171450">
              <a:spcAft>
                <a:spcPts val="1500"/>
              </a:spcAft>
              <a:buClr>
                <a:srgbClr val="FF0000"/>
              </a:buClr>
              <a:buSzPct val="120000"/>
              <a:tabLst>
                <a:tab pos="857250" algn="l"/>
                <a:tab pos="1377950" algn="l"/>
              </a:tabLst>
              <a:defRPr/>
            </a:pPr>
            <a:r>
              <a:rPr lang="en-US" sz="1600" b="1" dirty="0">
                <a:solidFill>
                  <a:schemeClr val="tx1">
                    <a:lumMod val="65000"/>
                    <a:lumOff val="35000"/>
                  </a:schemeClr>
                </a:solidFill>
                <a:cs typeface="Arial" pitchFamily="34" charset="0"/>
              </a:rPr>
              <a:t> </a:t>
            </a:r>
            <a:r>
              <a:rPr lang="en-US" sz="1600" b="1" dirty="0">
                <a:cs typeface="Arial" pitchFamily="34" charset="0"/>
              </a:rPr>
              <a:t>2010: 	Oregon</a:t>
            </a:r>
          </a:p>
          <a:p>
            <a:pPr marL="628650" lvl="1" indent="-171450">
              <a:spcAft>
                <a:spcPts val="1500"/>
              </a:spcAft>
              <a:buClr>
                <a:srgbClr val="FF0000"/>
              </a:buClr>
              <a:buSzPct val="120000"/>
              <a:tabLst>
                <a:tab pos="857250" algn="l"/>
                <a:tab pos="1377950" algn="l"/>
              </a:tabLst>
              <a:defRPr/>
            </a:pPr>
            <a:r>
              <a:rPr lang="en-US" sz="1600" b="1" dirty="0">
                <a:cs typeface="Arial" pitchFamily="34" charset="0"/>
              </a:rPr>
              <a:t> 2012: 	California</a:t>
            </a:r>
          </a:p>
          <a:p>
            <a:pPr marL="628650" lvl="1" indent="-171450">
              <a:spcAft>
                <a:spcPts val="1500"/>
              </a:spcAft>
              <a:buClr>
                <a:srgbClr val="FF0000"/>
              </a:buClr>
              <a:buSzPct val="120000"/>
              <a:tabLst>
                <a:tab pos="857250" algn="l"/>
                <a:tab pos="1377950" algn="l"/>
              </a:tabLst>
              <a:defRPr/>
            </a:pPr>
            <a:r>
              <a:rPr lang="en-US" sz="1600" b="1" dirty="0">
                <a:cs typeface="Arial" pitchFamily="34" charset="0"/>
              </a:rPr>
              <a:t> 2013: 	Connecticut </a:t>
            </a:r>
          </a:p>
          <a:p>
            <a:pPr marL="628650" lvl="1" indent="-171450">
              <a:spcAft>
                <a:spcPts val="1500"/>
              </a:spcAft>
              <a:buClr>
                <a:srgbClr val="FF0000"/>
              </a:buClr>
              <a:buSzPct val="120000"/>
              <a:tabLst>
                <a:tab pos="857250" algn="l"/>
                <a:tab pos="1377950" algn="l"/>
              </a:tabLst>
              <a:defRPr/>
            </a:pPr>
            <a:r>
              <a:rPr lang="en-US" sz="1600" b="1" dirty="0">
                <a:cs typeface="Arial" pitchFamily="34" charset="0"/>
              </a:rPr>
              <a:t> 2014: 	Rhode Island     			Vermont       				Minnesota</a:t>
            </a:r>
          </a:p>
          <a:p>
            <a:pPr marL="515938" lvl="1" indent="-58738">
              <a:spcAft>
                <a:spcPts val="0"/>
              </a:spcAft>
              <a:buClr>
                <a:srgbClr val="FF0000"/>
              </a:buClr>
              <a:buSzPct val="120000"/>
              <a:tabLst>
                <a:tab pos="857250" algn="l"/>
                <a:tab pos="1377950" algn="l"/>
              </a:tabLst>
              <a:defRPr/>
            </a:pPr>
            <a:r>
              <a:rPr lang="en-US" sz="1600" b="1" dirty="0">
                <a:cs typeface="Arial" pitchFamily="34" charset="0"/>
              </a:rPr>
              <a:t>2015:	Maine, Colorado</a:t>
            </a:r>
          </a:p>
          <a:p>
            <a:pPr marL="515938" lvl="1" indent="-58738">
              <a:spcAft>
                <a:spcPts val="0"/>
              </a:spcAft>
              <a:buClr>
                <a:srgbClr val="FF0000"/>
              </a:buClr>
              <a:buSzPct val="120000"/>
              <a:tabLst>
                <a:tab pos="857250" algn="l"/>
                <a:tab pos="1377950" algn="l"/>
              </a:tabLst>
              <a:defRPr/>
            </a:pPr>
            <a:endParaRPr lang="en-US" sz="1600" b="1" dirty="0">
              <a:cs typeface="Arial" pitchFamily="34" charset="0"/>
            </a:endParaRPr>
          </a:p>
          <a:p>
            <a:pPr marL="515938" lvl="1" indent="-58738">
              <a:spcAft>
                <a:spcPts val="0"/>
              </a:spcAft>
              <a:buClr>
                <a:srgbClr val="FF0000"/>
              </a:buClr>
              <a:buSzPct val="120000"/>
              <a:tabLst>
                <a:tab pos="857250" algn="l"/>
                <a:tab pos="1377950" algn="l"/>
              </a:tabLst>
              <a:defRPr/>
            </a:pPr>
            <a:r>
              <a:rPr lang="en-US" sz="1600" b="1" dirty="0">
                <a:cs typeface="Arial" pitchFamily="34" charset="0"/>
              </a:rPr>
              <a:t>2016:   	Washington, DC</a:t>
            </a:r>
          </a:p>
          <a:p>
            <a:pPr marL="515938" lvl="1" indent="-58738">
              <a:spcAft>
                <a:spcPts val="0"/>
              </a:spcAft>
              <a:buClr>
                <a:srgbClr val="FF0000"/>
              </a:buClr>
              <a:buSzPct val="120000"/>
              <a:tabLst>
                <a:tab pos="857250" algn="l"/>
                <a:tab pos="1377950" algn="l"/>
              </a:tabLst>
              <a:defRPr/>
            </a:pPr>
            <a:endParaRPr lang="en-US" sz="1600" b="1" dirty="0">
              <a:cs typeface="Arial" pitchFamily="34" charset="0"/>
            </a:endParaRPr>
          </a:p>
          <a:p>
            <a:pPr marL="515938" lvl="1" indent="-58738">
              <a:spcAft>
                <a:spcPts val="0"/>
              </a:spcAft>
              <a:buClr>
                <a:srgbClr val="FF0000"/>
              </a:buClr>
              <a:buSzPct val="120000"/>
              <a:tabLst>
                <a:tab pos="857250" algn="l"/>
                <a:tab pos="1377950" algn="l"/>
              </a:tabLst>
              <a:defRPr/>
            </a:pPr>
            <a:r>
              <a:rPr lang="en-US" sz="1600" b="1" dirty="0">
                <a:cs typeface="Arial" pitchFamily="34" charset="0"/>
              </a:rPr>
              <a:t>2019:	Washington</a:t>
            </a:r>
          </a:p>
          <a:p>
            <a:pPr marL="515938" lvl="1" indent="-58738">
              <a:spcAft>
                <a:spcPts val="0"/>
              </a:spcAft>
              <a:buClr>
                <a:srgbClr val="FF0000"/>
              </a:buClr>
              <a:buSzPct val="120000"/>
              <a:tabLst>
                <a:tab pos="857250" algn="l"/>
                <a:tab pos="1377950" algn="l"/>
              </a:tabLst>
              <a:defRPr/>
            </a:pPr>
            <a:r>
              <a:rPr lang="en-US" sz="1600" b="1" dirty="0">
                <a:cs typeface="Arial" pitchFamily="34" charset="0"/>
              </a:rPr>
              <a:t>			New York</a:t>
            </a:r>
          </a:p>
        </p:txBody>
      </p:sp>
      <p:sp>
        <p:nvSpPr>
          <p:cNvPr id="2" name="Rectangle 1">
            <a:extLst>
              <a:ext uri="{FF2B5EF4-FFF2-40B4-BE49-F238E27FC236}">
                <a16:creationId xmlns:a16="http://schemas.microsoft.com/office/drawing/2014/main" id="{1129D859-6FC6-49CD-8F06-466C7D299A28}"/>
              </a:ext>
            </a:extLst>
          </p:cNvPr>
          <p:cNvSpPr/>
          <p:nvPr/>
        </p:nvSpPr>
        <p:spPr>
          <a:xfrm>
            <a:off x="8001000" y="3957638"/>
            <a:ext cx="304800" cy="461962"/>
          </a:xfrm>
          <a:prstGeom prst="rect">
            <a:avLst/>
          </a:prstGeom>
        </p:spPr>
        <p:txBody>
          <a:bodyPr wrap="none">
            <a:spAutoFit/>
          </a:bodyPr>
          <a:lstStyle/>
          <a:p>
            <a:pPr>
              <a:defRPr/>
            </a:pPr>
            <a:r>
              <a:rPr lang="en-US" b="1" kern="0" dirty="0">
                <a:solidFill>
                  <a:schemeClr val="tx1">
                    <a:lumMod val="65000"/>
                    <a:lumOff val="35000"/>
                  </a:schemeClr>
                </a:solidFill>
                <a:cs typeface="Arial" pitchFamily="34" charset="0"/>
              </a:rPr>
              <a:t>*</a:t>
            </a:r>
            <a:endParaRPr lang="en-US" dirty="0"/>
          </a:p>
        </p:txBody>
      </p:sp>
      <p:pic>
        <p:nvPicPr>
          <p:cNvPr id="4" name="Picture 3">
            <a:extLst>
              <a:ext uri="{FF2B5EF4-FFF2-40B4-BE49-F238E27FC236}">
                <a16:creationId xmlns:a16="http://schemas.microsoft.com/office/drawing/2014/main" id="{70F2E9DE-D4CD-4265-A7BE-D2912CA724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2960546"/>
            <a:ext cx="4718050" cy="2900503"/>
          </a:xfrm>
          <a:prstGeom prst="rect">
            <a:avLst/>
          </a:prstGeom>
        </p:spPr>
      </p:pic>
      <p:pic>
        <p:nvPicPr>
          <p:cNvPr id="1026" name="Picture 2" descr="Image result for transparent new york state">
            <a:extLst>
              <a:ext uri="{FF2B5EF4-FFF2-40B4-BE49-F238E27FC236}">
                <a16:creationId xmlns:a16="http://schemas.microsoft.com/office/drawing/2014/main" id="{31B5296C-4697-4487-A477-C66784C129A3}"/>
              </a:ext>
            </a:extLst>
          </p:cNvPr>
          <p:cNvPicPr>
            <a:picLocks noChangeAspect="1" noChangeArrowheads="1"/>
          </p:cNvPicPr>
          <p:nvPr/>
        </p:nvPicPr>
        <p:blipFill>
          <a:blip r:embed="rId4">
            <a:duotone>
              <a:prstClr val="black"/>
              <a:srgbClr val="8BC641">
                <a:tint val="45000"/>
                <a:satMod val="400000"/>
              </a:srgbClr>
            </a:duotone>
            <a:extLst>
              <a:ext uri="{BEBA8EAE-BF5A-486C-A8C5-ECC9F3942E4B}">
                <a14:imgProps xmlns:a14="http://schemas.microsoft.com/office/drawing/2010/main">
                  <a14:imgLayer r:embed="rId5">
                    <a14:imgEffect>
                      <a14:colorTemperature colorTemp="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543800" y="3411378"/>
            <a:ext cx="723900" cy="527241"/>
          </a:xfrm>
          <a:prstGeom prst="rect">
            <a:avLst/>
          </a:prstGeom>
          <a:noFill/>
        </p:spPr>
      </p:pic>
      <p:pic>
        <p:nvPicPr>
          <p:cNvPr id="5" name="Picture 4" descr="A close up of a map&#10;&#10;Description automatically generated">
            <a:extLst>
              <a:ext uri="{FF2B5EF4-FFF2-40B4-BE49-F238E27FC236}">
                <a16:creationId xmlns:a16="http://schemas.microsoft.com/office/drawing/2014/main" id="{49BA2299-9EBF-4088-8929-EFB020B97A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95652" y="2974866"/>
            <a:ext cx="4732398" cy="290050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B9E3101F-48C4-46CA-A701-2AB2C42A2525}"/>
              </a:ext>
            </a:extLst>
          </p:cNvPr>
          <p:cNvSpPr txBox="1">
            <a:spLocks noChangeArrowheads="1"/>
          </p:cNvSpPr>
          <p:nvPr/>
        </p:nvSpPr>
        <p:spPr bwMode="auto">
          <a:xfrm>
            <a:off x="152400" y="1219200"/>
            <a:ext cx="853440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har char="•"/>
              <a:defRPr sz="3200">
                <a:solidFill>
                  <a:schemeClr val="tx1"/>
                </a:solidFill>
                <a:latin typeface="Georgia" panose="02040502050405020303" pitchFamily="18" charset="0"/>
                <a:ea typeface="ＭＳ Ｐゴシック" panose="020B0600070205080204" pitchFamily="34" charset="-128"/>
              </a:defRPr>
            </a:lvl1pPr>
            <a:lvl2pPr marL="741363" indent="-447675">
              <a:spcBef>
                <a:spcPct val="20000"/>
              </a:spcBef>
              <a:buChar char="–"/>
              <a:defRPr sz="2800">
                <a:solidFill>
                  <a:schemeClr val="tx1"/>
                </a:solidFill>
                <a:latin typeface="Georgia" panose="02040502050405020303" pitchFamily="18" charset="0"/>
                <a:ea typeface="ＭＳ Ｐゴシック" panose="020B0600070205080204" pitchFamily="34" charset="-128"/>
              </a:defRPr>
            </a:lvl2pPr>
            <a:lvl3pPr marL="1141413" indent="-447675">
              <a:spcBef>
                <a:spcPct val="20000"/>
              </a:spcBef>
              <a:buChar char="•"/>
              <a:defRPr sz="2400">
                <a:solidFill>
                  <a:schemeClr val="tx1"/>
                </a:solidFill>
                <a:latin typeface="Georgia" panose="02040502050405020303" pitchFamily="18" charset="0"/>
                <a:ea typeface="ＭＳ Ｐゴシック" panose="020B0600070205080204" pitchFamily="34" charset="-128"/>
              </a:defRPr>
            </a:lvl3pPr>
            <a:lvl4pPr marL="1598613" indent="-447675">
              <a:spcBef>
                <a:spcPct val="20000"/>
              </a:spcBef>
              <a:buChar char="–"/>
              <a:defRPr sz="2000">
                <a:solidFill>
                  <a:schemeClr val="tx1"/>
                </a:solidFill>
                <a:latin typeface="Georgia" panose="02040502050405020303" pitchFamily="18" charset="0"/>
                <a:ea typeface="ＭＳ Ｐゴシック" panose="020B0600070205080204" pitchFamily="34" charset="-128"/>
              </a:defRPr>
            </a:lvl4pPr>
            <a:lvl5pPr marL="2057400" indent="-228600">
              <a:spcBef>
                <a:spcPct val="20000"/>
              </a:spcBef>
              <a:buChar char="»"/>
              <a:defRPr sz="2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ea typeface="ＭＳ Ｐゴシック" panose="020B0600070205080204" pitchFamily="34" charset="-128"/>
              </a:defRPr>
            </a:lvl9pPr>
          </a:lstStyle>
          <a:p>
            <a:pPr lvl="1" eaLnBrk="1" hangingPunct="1">
              <a:lnSpc>
                <a:spcPct val="90000"/>
              </a:lnSpc>
              <a:spcAft>
                <a:spcPts val="1000"/>
              </a:spcAft>
              <a:buClr>
                <a:srgbClr val="69A12B"/>
              </a:buClr>
              <a:buSzPct val="120000"/>
              <a:buFont typeface="Courier New" panose="02070309020205020404" pitchFamily="49" charset="0"/>
              <a:buChar char="o"/>
            </a:pPr>
            <a:r>
              <a:rPr lang="en-US" altLang="en-US" sz="2400" b="1" dirty="0">
                <a:latin typeface="Arial" panose="020B0604020202020204" pitchFamily="34" charset="0"/>
                <a:cs typeface="Arial" panose="020B0604020202020204" pitchFamily="34" charset="0"/>
              </a:rPr>
              <a:t>Manufacturers selling paint into the state must operate a paint management system </a:t>
            </a:r>
          </a:p>
          <a:p>
            <a:pPr lvl="2" eaLnBrk="1" hangingPunct="1">
              <a:lnSpc>
                <a:spcPct val="90000"/>
              </a:lnSpc>
              <a:spcAft>
                <a:spcPts val="2000"/>
              </a:spcAft>
              <a:buClr>
                <a:srgbClr val="69A12B"/>
              </a:buClr>
              <a:buSzPct val="150000"/>
            </a:pPr>
            <a:r>
              <a:rPr lang="en-US" altLang="en-US" sz="2200" b="1" dirty="0">
                <a:latin typeface="Arial" panose="020B0604020202020204" pitchFamily="34" charset="0"/>
                <a:cs typeface="Arial" panose="020B0604020202020204" pitchFamily="34" charset="0"/>
              </a:rPr>
              <a:t>Provide system for recycling and proper disposal of leftover paint; reduce the generation of postconsumer paint and, promote reuse; </a:t>
            </a:r>
          </a:p>
          <a:p>
            <a:pPr lvl="1" eaLnBrk="1" hangingPunct="1">
              <a:lnSpc>
                <a:spcPct val="90000"/>
              </a:lnSpc>
              <a:spcAft>
                <a:spcPts val="1000"/>
              </a:spcAft>
              <a:buClr>
                <a:srgbClr val="69A12B"/>
              </a:buClr>
              <a:buSzPct val="120000"/>
              <a:buFont typeface="Courier New" panose="02070309020205020404" pitchFamily="49" charset="0"/>
              <a:buChar char="o"/>
            </a:pPr>
            <a:r>
              <a:rPr lang="en-US" altLang="en-US" sz="2400" b="1" dirty="0">
                <a:latin typeface="Arial" panose="020B0604020202020204" pitchFamily="34" charset="0"/>
                <a:cs typeface="Arial" panose="020B0604020202020204" pitchFamily="34" charset="0"/>
              </a:rPr>
              <a:t>Requires a </a:t>
            </a:r>
            <a:r>
              <a:rPr lang="en-US" altLang="en-US" sz="2400" b="1" u="sng" dirty="0">
                <a:latin typeface="Arial" panose="020B0604020202020204" pitchFamily="34" charset="0"/>
                <a:cs typeface="Arial" panose="020B0604020202020204" pitchFamily="34" charset="0"/>
              </a:rPr>
              <a:t>program plan</a:t>
            </a:r>
            <a:r>
              <a:rPr lang="en-US" altLang="en-US" sz="2400" b="1" dirty="0">
                <a:latin typeface="Arial" panose="020B0604020202020204" pitchFamily="34" charset="0"/>
                <a:cs typeface="Arial" panose="020B0604020202020204" pitchFamily="34" charset="0"/>
              </a:rPr>
              <a:t> to be approved by state environmental agency</a:t>
            </a:r>
          </a:p>
          <a:p>
            <a:pPr lvl="2" eaLnBrk="1" hangingPunct="1">
              <a:lnSpc>
                <a:spcPct val="90000"/>
              </a:lnSpc>
              <a:spcAft>
                <a:spcPts val="1000"/>
              </a:spcAft>
              <a:buClr>
                <a:srgbClr val="69A12B"/>
              </a:buClr>
              <a:buSzPct val="150000"/>
            </a:pPr>
            <a:r>
              <a:rPr lang="en-US" altLang="en-US" sz="2200" b="1" dirty="0">
                <a:latin typeface="Arial" panose="020B0604020202020204" pitchFamily="34" charset="0"/>
                <a:cs typeface="Arial" panose="020B0604020202020204" pitchFamily="34" charset="0"/>
              </a:rPr>
              <a:t>Convenient paint collection locations </a:t>
            </a:r>
          </a:p>
          <a:p>
            <a:pPr lvl="2" eaLnBrk="1" hangingPunct="1">
              <a:lnSpc>
                <a:spcPct val="90000"/>
              </a:lnSpc>
              <a:spcAft>
                <a:spcPts val="1000"/>
              </a:spcAft>
              <a:buClr>
                <a:srgbClr val="69A12B"/>
              </a:buClr>
              <a:buSzPct val="150000"/>
            </a:pPr>
            <a:r>
              <a:rPr lang="en-US" altLang="en-US" sz="2200" b="1" dirty="0">
                <a:latin typeface="Arial" panose="020B0604020202020204" pitchFamily="34" charset="0"/>
                <a:cs typeface="Arial" panose="020B0604020202020204" pitchFamily="34" charset="0"/>
              </a:rPr>
              <a:t>Environmentally responsible paint management</a:t>
            </a:r>
          </a:p>
          <a:p>
            <a:pPr lvl="3" eaLnBrk="1" hangingPunct="1">
              <a:lnSpc>
                <a:spcPct val="90000"/>
              </a:lnSpc>
              <a:spcAft>
                <a:spcPts val="1000"/>
              </a:spcAft>
              <a:buClr>
                <a:srgbClr val="69A12B"/>
              </a:buClr>
              <a:buSzPct val="150000"/>
              <a:buFont typeface="Arial" panose="020B0604020202020204" pitchFamily="34" charset="0"/>
              <a:buChar char="•"/>
            </a:pPr>
            <a:r>
              <a:rPr lang="en-US" altLang="en-US" sz="1800" b="1" dirty="0">
                <a:latin typeface="Arial" panose="020B0604020202020204" pitchFamily="34" charset="0"/>
                <a:cs typeface="Arial" panose="020B0604020202020204" pitchFamily="34" charset="0"/>
              </a:rPr>
              <a:t>Goals for reuse, recycling and proper disposal</a:t>
            </a:r>
          </a:p>
          <a:p>
            <a:pPr lvl="2" eaLnBrk="1" hangingPunct="1">
              <a:lnSpc>
                <a:spcPct val="90000"/>
              </a:lnSpc>
              <a:spcAft>
                <a:spcPts val="1000"/>
              </a:spcAft>
              <a:buClr>
                <a:srgbClr val="69A12B"/>
              </a:buClr>
              <a:buSzPct val="150000"/>
            </a:pPr>
            <a:r>
              <a:rPr lang="en-US" altLang="en-US" sz="2200" b="1" dirty="0">
                <a:latin typeface="Arial" panose="020B0604020202020204" pitchFamily="34" charset="0"/>
                <a:cs typeface="Arial" panose="020B0604020202020204" pitchFamily="34" charset="0"/>
              </a:rPr>
              <a:t>Education and outreach plan</a:t>
            </a:r>
          </a:p>
          <a:p>
            <a:pPr lvl="2" eaLnBrk="1" hangingPunct="1">
              <a:lnSpc>
                <a:spcPct val="90000"/>
              </a:lnSpc>
              <a:spcAft>
                <a:spcPts val="1000"/>
              </a:spcAft>
              <a:buClr>
                <a:srgbClr val="69A12B"/>
              </a:buClr>
              <a:buSzPct val="150000"/>
            </a:pPr>
            <a:r>
              <a:rPr lang="en-US" altLang="en-US" sz="2200" b="1" dirty="0">
                <a:latin typeface="Arial" panose="020B0604020202020204" pitchFamily="34" charset="0"/>
                <a:cs typeface="Arial" panose="020B0604020202020204" pitchFamily="34" charset="0"/>
              </a:rPr>
              <a:t>Budget and assessment rate to fund the program</a:t>
            </a:r>
          </a:p>
        </p:txBody>
      </p:sp>
      <p:sp>
        <p:nvSpPr>
          <p:cNvPr id="6" name="Rectangle 5">
            <a:extLst>
              <a:ext uri="{FF2B5EF4-FFF2-40B4-BE49-F238E27FC236}">
                <a16:creationId xmlns:a16="http://schemas.microsoft.com/office/drawing/2014/main" id="{69A88E1F-0035-490F-BC96-16C929545752}"/>
              </a:ext>
            </a:extLst>
          </p:cNvPr>
          <p:cNvSpPr/>
          <p:nvPr/>
        </p:nvSpPr>
        <p:spPr>
          <a:xfrm>
            <a:off x="-3175" y="0"/>
            <a:ext cx="9144000" cy="922338"/>
          </a:xfrm>
          <a:prstGeom prst="rect">
            <a:avLst/>
          </a:prstGeom>
          <a:solidFill>
            <a:srgbClr val="95BE38"/>
          </a:solidFill>
          <a:ln>
            <a:noFill/>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solidFill>
                <a:srgbClr val="92D050"/>
              </a:solidFill>
            </a:endParaRPr>
          </a:p>
        </p:txBody>
      </p:sp>
      <p:sp>
        <p:nvSpPr>
          <p:cNvPr id="16388" name="TextBox 1">
            <a:extLst>
              <a:ext uri="{FF2B5EF4-FFF2-40B4-BE49-F238E27FC236}">
                <a16:creationId xmlns:a16="http://schemas.microsoft.com/office/drawing/2014/main" id="{3A2F72D7-80F4-468A-811A-6C1025981C60}"/>
              </a:ext>
            </a:extLst>
          </p:cNvPr>
          <p:cNvSpPr txBox="1">
            <a:spLocks noChangeArrowheads="1"/>
          </p:cNvSpPr>
          <p:nvPr/>
        </p:nvSpPr>
        <p:spPr bwMode="auto">
          <a:xfrm>
            <a:off x="304800" y="115888"/>
            <a:ext cx="8610600"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har char="–"/>
              <a:defRPr sz="2800">
                <a:solidFill>
                  <a:schemeClr val="tx1"/>
                </a:solidFill>
                <a:latin typeface="Georgia" panose="02040502050405020303" pitchFamily="18" charset="0"/>
                <a:ea typeface="ＭＳ Ｐゴシック" panose="020B0600070205080204" pitchFamily="34" charset="-128"/>
              </a:defRPr>
            </a:lvl2pPr>
            <a:lvl3pPr marL="1143000" indent="-228600">
              <a:spcBef>
                <a:spcPct val="20000"/>
              </a:spcBef>
              <a:buChar char="•"/>
              <a:defRPr sz="24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har char="–"/>
              <a:defRPr sz="2000">
                <a:solidFill>
                  <a:schemeClr val="tx1"/>
                </a:solidFill>
                <a:latin typeface="Georgia" panose="02040502050405020303" pitchFamily="18" charset="0"/>
                <a:ea typeface="ＭＳ Ｐゴシック" panose="020B0600070205080204" pitchFamily="34" charset="-128"/>
              </a:defRPr>
            </a:lvl4pPr>
            <a:lvl5pPr marL="2057400" indent="-228600">
              <a:spcBef>
                <a:spcPct val="20000"/>
              </a:spcBef>
              <a:buChar char="»"/>
              <a:defRPr sz="2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ea typeface="ＭＳ Ｐゴシック" panose="020B0600070205080204" pitchFamily="34" charset="-128"/>
              </a:defRPr>
            </a:lvl9pPr>
          </a:lstStyle>
          <a:p>
            <a:pPr>
              <a:spcBef>
                <a:spcPct val="0"/>
              </a:spcBef>
              <a:buFontTx/>
              <a:buNone/>
            </a:pPr>
            <a:r>
              <a:rPr lang="en-US" altLang="en-US" sz="4100" b="1">
                <a:solidFill>
                  <a:schemeClr val="bg1"/>
                </a:solidFill>
                <a:latin typeface="Arial" panose="020B0604020202020204" pitchFamily="34" charset="0"/>
                <a:cs typeface="Arial" panose="020B0604020202020204" pitchFamily="34" charset="0"/>
              </a:rPr>
              <a:t>About the Paint Stewardship Law</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id="{E74760DC-F888-45BD-BFA2-E07AEB9C60AF}"/>
              </a:ext>
            </a:extLst>
          </p:cNvPr>
          <p:cNvSpPr txBox="1">
            <a:spLocks noChangeArrowheads="1"/>
          </p:cNvSpPr>
          <p:nvPr/>
        </p:nvSpPr>
        <p:spPr bwMode="auto">
          <a:xfrm>
            <a:off x="152400" y="1219200"/>
            <a:ext cx="8534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har char="•"/>
              <a:defRPr sz="3200">
                <a:solidFill>
                  <a:schemeClr val="tx1"/>
                </a:solidFill>
                <a:latin typeface="Georgia" panose="02040502050405020303" pitchFamily="18" charset="0"/>
                <a:ea typeface="ＭＳ Ｐゴシック" panose="020B0600070205080204" pitchFamily="34" charset="-128"/>
              </a:defRPr>
            </a:lvl1pPr>
            <a:lvl2pPr marL="741363" indent="-447675">
              <a:spcBef>
                <a:spcPct val="20000"/>
              </a:spcBef>
              <a:buChar char="–"/>
              <a:defRPr sz="2800">
                <a:solidFill>
                  <a:schemeClr val="tx1"/>
                </a:solidFill>
                <a:latin typeface="Georgia" panose="02040502050405020303" pitchFamily="18" charset="0"/>
                <a:ea typeface="ＭＳ Ｐゴシック" panose="020B0600070205080204" pitchFamily="34" charset="-128"/>
              </a:defRPr>
            </a:lvl2pPr>
            <a:lvl3pPr marL="1141413" indent="-447675">
              <a:spcBef>
                <a:spcPct val="20000"/>
              </a:spcBef>
              <a:buChar char="•"/>
              <a:defRPr sz="24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har char="–"/>
              <a:defRPr sz="2000">
                <a:solidFill>
                  <a:schemeClr val="tx1"/>
                </a:solidFill>
                <a:latin typeface="Georgia" panose="02040502050405020303" pitchFamily="18" charset="0"/>
                <a:ea typeface="ＭＳ Ｐゴシック" panose="020B0600070205080204" pitchFamily="34" charset="-128"/>
              </a:defRPr>
            </a:lvl4pPr>
            <a:lvl5pPr marL="2057400" indent="-228600">
              <a:spcBef>
                <a:spcPct val="20000"/>
              </a:spcBef>
              <a:buChar char="»"/>
              <a:defRPr sz="2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ea typeface="ＭＳ Ｐゴシック" panose="020B0600070205080204" pitchFamily="34" charset="-128"/>
              </a:defRPr>
            </a:lvl9pPr>
          </a:lstStyle>
          <a:p>
            <a:pPr lvl="1" eaLnBrk="1" hangingPunct="1">
              <a:lnSpc>
                <a:spcPct val="90000"/>
              </a:lnSpc>
              <a:spcAft>
                <a:spcPts val="1000"/>
              </a:spcAft>
              <a:buClr>
                <a:srgbClr val="69A12B"/>
              </a:buClr>
              <a:buSzPct val="120000"/>
              <a:buFont typeface="Courier New" panose="02070309020205020404" pitchFamily="49" charset="0"/>
              <a:buChar char="o"/>
            </a:pPr>
            <a:r>
              <a:rPr lang="en-US" altLang="en-US" sz="2400" b="1">
                <a:latin typeface="Arial" panose="020B0604020202020204" pitchFamily="34" charset="0"/>
                <a:cs typeface="Arial" panose="020B0604020202020204" pitchFamily="34" charset="0"/>
              </a:rPr>
              <a:t>Requires an </a:t>
            </a:r>
            <a:r>
              <a:rPr lang="en-US" altLang="en-US" sz="2400" b="1" u="sng">
                <a:latin typeface="Arial" panose="020B0604020202020204" pitchFamily="34" charset="0"/>
                <a:cs typeface="Arial" panose="020B0604020202020204" pitchFamily="34" charset="0"/>
              </a:rPr>
              <a:t>annual report</a:t>
            </a:r>
            <a:r>
              <a:rPr lang="en-US" altLang="en-US" sz="2400" b="1">
                <a:latin typeface="Arial" panose="020B0604020202020204" pitchFamily="34" charset="0"/>
                <a:cs typeface="Arial" panose="020B0604020202020204" pitchFamily="34" charset="0"/>
              </a:rPr>
              <a:t> to the state </a:t>
            </a:r>
          </a:p>
          <a:p>
            <a:pPr lvl="2" eaLnBrk="1" hangingPunct="1">
              <a:lnSpc>
                <a:spcPct val="90000"/>
              </a:lnSpc>
              <a:spcAft>
                <a:spcPts val="1000"/>
              </a:spcAft>
              <a:buClr>
                <a:srgbClr val="69A12B"/>
              </a:buClr>
              <a:buSzPct val="150000"/>
            </a:pPr>
            <a:r>
              <a:rPr lang="en-US" altLang="en-US" sz="2200" b="1">
                <a:latin typeface="Arial" panose="020B0604020202020204" pitchFamily="34" charset="0"/>
                <a:cs typeface="Arial" panose="020B0604020202020204" pitchFamily="34" charset="0"/>
              </a:rPr>
              <a:t>Total volume of paint collected by type </a:t>
            </a:r>
          </a:p>
          <a:p>
            <a:pPr lvl="2" eaLnBrk="1" hangingPunct="1">
              <a:lnSpc>
                <a:spcPct val="90000"/>
              </a:lnSpc>
              <a:spcAft>
                <a:spcPts val="1000"/>
              </a:spcAft>
              <a:buClr>
                <a:srgbClr val="69A12B"/>
              </a:buClr>
              <a:buSzPct val="150000"/>
            </a:pPr>
            <a:r>
              <a:rPr lang="en-US" altLang="en-US" sz="2200" b="1">
                <a:latin typeface="Arial" panose="020B0604020202020204" pitchFamily="34" charset="0"/>
                <a:cs typeface="Arial" panose="020B0604020202020204" pitchFamily="34" charset="0"/>
              </a:rPr>
              <a:t>Method of disposition (reuse, recycling, proper disposal) for all paint collected</a:t>
            </a:r>
          </a:p>
          <a:p>
            <a:pPr lvl="2" eaLnBrk="1" hangingPunct="1">
              <a:lnSpc>
                <a:spcPct val="90000"/>
              </a:lnSpc>
              <a:spcAft>
                <a:spcPts val="1000"/>
              </a:spcAft>
              <a:buClr>
                <a:srgbClr val="69A12B"/>
              </a:buClr>
              <a:buSzPct val="150000"/>
            </a:pPr>
            <a:r>
              <a:rPr lang="en-US" altLang="en-US" sz="2200" b="1">
                <a:latin typeface="Arial" panose="020B0604020202020204" pitchFamily="34" charset="0"/>
                <a:cs typeface="Arial" panose="020B0604020202020204" pitchFamily="34" charset="0"/>
              </a:rPr>
              <a:t>Independent financial audit</a:t>
            </a:r>
          </a:p>
          <a:p>
            <a:pPr lvl="2" eaLnBrk="1" hangingPunct="1">
              <a:lnSpc>
                <a:spcPct val="90000"/>
              </a:lnSpc>
              <a:spcAft>
                <a:spcPts val="1000"/>
              </a:spcAft>
              <a:buClr>
                <a:srgbClr val="69A12B"/>
              </a:buClr>
              <a:buSzPct val="150000"/>
            </a:pPr>
            <a:r>
              <a:rPr lang="en-US" altLang="en-US" sz="2200" b="1">
                <a:latin typeface="Arial" panose="020B0604020202020204" pitchFamily="34" charset="0"/>
                <a:cs typeface="Arial" panose="020B0604020202020204" pitchFamily="34" charset="0"/>
              </a:rPr>
              <a:t>Education and Outreach Evaluation</a:t>
            </a:r>
          </a:p>
          <a:p>
            <a:pPr lvl="2" eaLnBrk="1" hangingPunct="1">
              <a:lnSpc>
                <a:spcPct val="90000"/>
              </a:lnSpc>
              <a:spcAft>
                <a:spcPts val="2000"/>
              </a:spcAft>
              <a:buClr>
                <a:srgbClr val="69A12B"/>
              </a:buClr>
              <a:buSzPct val="150000"/>
            </a:pPr>
            <a:r>
              <a:rPr lang="en-US" altLang="en-US" sz="2200" b="1">
                <a:latin typeface="Arial" panose="020B0604020202020204" pitchFamily="34" charset="0"/>
                <a:cs typeface="Arial" panose="020B0604020202020204" pitchFamily="34" charset="0"/>
              </a:rPr>
              <a:t>Reporting and Evaluation of program goals</a:t>
            </a:r>
          </a:p>
          <a:p>
            <a:pPr lvl="1" eaLnBrk="1" hangingPunct="1">
              <a:lnSpc>
                <a:spcPct val="90000"/>
              </a:lnSpc>
              <a:spcAft>
                <a:spcPts val="1000"/>
              </a:spcAft>
              <a:buClr>
                <a:srgbClr val="69A12B"/>
              </a:buClr>
              <a:buSzPct val="120000"/>
              <a:buFont typeface="Courier New" panose="02070309020205020404" pitchFamily="49" charset="0"/>
              <a:buChar char="o"/>
            </a:pPr>
            <a:r>
              <a:rPr lang="en-US" altLang="en-US" sz="2400" b="1">
                <a:latin typeface="Arial" panose="020B0604020202020204" pitchFamily="34" charset="0"/>
                <a:cs typeface="Arial" panose="020B0604020202020204" pitchFamily="34" charset="0"/>
              </a:rPr>
              <a:t>Requires annual fee to state agency for plan and annual report review and for oversight and enforcement</a:t>
            </a:r>
          </a:p>
        </p:txBody>
      </p:sp>
      <p:sp>
        <p:nvSpPr>
          <p:cNvPr id="6" name="Rectangle 5">
            <a:extLst>
              <a:ext uri="{FF2B5EF4-FFF2-40B4-BE49-F238E27FC236}">
                <a16:creationId xmlns:a16="http://schemas.microsoft.com/office/drawing/2014/main" id="{058ED5CB-E2B9-438E-AF4C-07F5FF041EB1}"/>
              </a:ext>
            </a:extLst>
          </p:cNvPr>
          <p:cNvSpPr/>
          <p:nvPr/>
        </p:nvSpPr>
        <p:spPr>
          <a:xfrm>
            <a:off x="-3175" y="0"/>
            <a:ext cx="9144000" cy="922338"/>
          </a:xfrm>
          <a:prstGeom prst="rect">
            <a:avLst/>
          </a:prstGeom>
          <a:solidFill>
            <a:srgbClr val="95BE38"/>
          </a:solidFill>
          <a:ln>
            <a:noFill/>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solidFill>
                <a:srgbClr val="92D050"/>
              </a:solidFill>
            </a:endParaRPr>
          </a:p>
        </p:txBody>
      </p:sp>
      <p:sp>
        <p:nvSpPr>
          <p:cNvPr id="18436" name="TextBox 1">
            <a:extLst>
              <a:ext uri="{FF2B5EF4-FFF2-40B4-BE49-F238E27FC236}">
                <a16:creationId xmlns:a16="http://schemas.microsoft.com/office/drawing/2014/main" id="{2C6FE575-BDAA-4C56-8A9A-57511A1C9662}"/>
              </a:ext>
            </a:extLst>
          </p:cNvPr>
          <p:cNvSpPr txBox="1">
            <a:spLocks noChangeArrowheads="1"/>
          </p:cNvSpPr>
          <p:nvPr/>
        </p:nvSpPr>
        <p:spPr bwMode="auto">
          <a:xfrm>
            <a:off x="304800" y="115888"/>
            <a:ext cx="8610600"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har char="–"/>
              <a:defRPr sz="2800">
                <a:solidFill>
                  <a:schemeClr val="tx1"/>
                </a:solidFill>
                <a:latin typeface="Georgia" panose="02040502050405020303" pitchFamily="18" charset="0"/>
                <a:ea typeface="ＭＳ Ｐゴシック" panose="020B0600070205080204" pitchFamily="34" charset="-128"/>
              </a:defRPr>
            </a:lvl2pPr>
            <a:lvl3pPr marL="1143000" indent="-228600">
              <a:spcBef>
                <a:spcPct val="20000"/>
              </a:spcBef>
              <a:buChar char="•"/>
              <a:defRPr sz="24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har char="–"/>
              <a:defRPr sz="2000">
                <a:solidFill>
                  <a:schemeClr val="tx1"/>
                </a:solidFill>
                <a:latin typeface="Georgia" panose="02040502050405020303" pitchFamily="18" charset="0"/>
                <a:ea typeface="ＭＳ Ｐゴシック" panose="020B0600070205080204" pitchFamily="34" charset="-128"/>
              </a:defRPr>
            </a:lvl4pPr>
            <a:lvl5pPr marL="2057400" indent="-228600">
              <a:spcBef>
                <a:spcPct val="20000"/>
              </a:spcBef>
              <a:buChar char="»"/>
              <a:defRPr sz="2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ea typeface="ＭＳ Ｐゴシック" panose="020B0600070205080204" pitchFamily="34" charset="-128"/>
              </a:defRPr>
            </a:lvl9pPr>
          </a:lstStyle>
          <a:p>
            <a:pPr>
              <a:spcBef>
                <a:spcPct val="0"/>
              </a:spcBef>
              <a:buFontTx/>
              <a:buNone/>
            </a:pPr>
            <a:r>
              <a:rPr lang="en-US" altLang="en-US" sz="4100" b="1">
                <a:solidFill>
                  <a:schemeClr val="bg1"/>
                </a:solidFill>
                <a:latin typeface="Arial" panose="020B0604020202020204" pitchFamily="34" charset="0"/>
                <a:cs typeface="Arial" panose="020B0604020202020204" pitchFamily="34" charset="0"/>
              </a:rPr>
              <a:t>About the Paint Stewardship Law</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a:extLst>
              <a:ext uri="{FF2B5EF4-FFF2-40B4-BE49-F238E27FC236}">
                <a16:creationId xmlns:a16="http://schemas.microsoft.com/office/drawing/2014/main" id="{C040E380-3978-4CAD-887B-9CAD0A3135AA}"/>
              </a:ext>
            </a:extLst>
          </p:cNvPr>
          <p:cNvSpPr txBox="1">
            <a:spLocks noChangeArrowheads="1"/>
          </p:cNvSpPr>
          <p:nvPr/>
        </p:nvSpPr>
        <p:spPr bwMode="auto">
          <a:xfrm>
            <a:off x="152400" y="1295400"/>
            <a:ext cx="8458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har char="•"/>
              <a:defRPr sz="3200">
                <a:solidFill>
                  <a:schemeClr val="tx1"/>
                </a:solidFill>
                <a:latin typeface="Georgia" panose="02040502050405020303" pitchFamily="18" charset="0"/>
                <a:ea typeface="ＭＳ Ｐゴシック" panose="020B0600070205080204" pitchFamily="34" charset="-128"/>
              </a:defRPr>
            </a:lvl1pPr>
            <a:lvl2pPr marL="741363" indent="-447675">
              <a:spcBef>
                <a:spcPct val="20000"/>
              </a:spcBef>
              <a:buChar char="–"/>
              <a:defRPr sz="2800">
                <a:solidFill>
                  <a:schemeClr val="tx1"/>
                </a:solidFill>
                <a:latin typeface="Georgia" panose="02040502050405020303" pitchFamily="18" charset="0"/>
                <a:ea typeface="ＭＳ Ｐゴシック" panose="020B0600070205080204" pitchFamily="34" charset="-128"/>
              </a:defRPr>
            </a:lvl2pPr>
            <a:lvl3pPr marL="1382713" indent="-361950">
              <a:spcBef>
                <a:spcPct val="20000"/>
              </a:spcBef>
              <a:buChar char="•"/>
              <a:defRPr sz="24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har char="–"/>
              <a:defRPr sz="2000">
                <a:solidFill>
                  <a:schemeClr val="tx1"/>
                </a:solidFill>
                <a:latin typeface="Georgia" panose="02040502050405020303" pitchFamily="18" charset="0"/>
                <a:ea typeface="ＭＳ Ｐゴシック" panose="020B0600070205080204" pitchFamily="34" charset="-128"/>
              </a:defRPr>
            </a:lvl4pPr>
            <a:lvl5pPr marL="2057400" indent="-228600">
              <a:spcBef>
                <a:spcPct val="20000"/>
              </a:spcBef>
              <a:buChar char="»"/>
              <a:defRPr sz="2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ea typeface="ＭＳ Ｐゴシック" panose="020B0600070205080204" pitchFamily="34" charset="-128"/>
              </a:defRPr>
            </a:lvl9pPr>
          </a:lstStyle>
          <a:p>
            <a:pPr lvl="1" eaLnBrk="1" hangingPunct="1">
              <a:lnSpc>
                <a:spcPct val="90000"/>
              </a:lnSpc>
              <a:spcAft>
                <a:spcPts val="1000"/>
              </a:spcAft>
              <a:buClr>
                <a:srgbClr val="69A12B"/>
              </a:buClr>
              <a:buSzPct val="120000"/>
              <a:buFont typeface="Courier New" panose="02070309020205020404" pitchFamily="49" charset="0"/>
              <a:buChar char="o"/>
            </a:pPr>
            <a:r>
              <a:rPr lang="en-US" altLang="en-US" sz="2400" b="1" dirty="0">
                <a:latin typeface="Arial" panose="020B0604020202020204" pitchFamily="34" charset="0"/>
                <a:cs typeface="Arial" panose="020B0604020202020204" pitchFamily="34" charset="0"/>
              </a:rPr>
              <a:t>Financing through a per can assessment fee added to the product price of each container sold. </a:t>
            </a:r>
          </a:p>
          <a:p>
            <a:pPr lvl="2" eaLnBrk="1" hangingPunct="1">
              <a:lnSpc>
                <a:spcPct val="90000"/>
              </a:lnSpc>
              <a:spcAft>
                <a:spcPts val="1000"/>
              </a:spcAft>
              <a:buClr>
                <a:srgbClr val="69A12B"/>
              </a:buClr>
              <a:buSzPct val="150000"/>
            </a:pPr>
            <a:r>
              <a:rPr lang="en-US" altLang="en-US" sz="2000" b="1" dirty="0">
                <a:latin typeface="Arial" panose="020B0604020202020204" pitchFamily="34" charset="0"/>
                <a:cs typeface="Arial" panose="020B0604020202020204" pitchFamily="34" charset="0"/>
              </a:rPr>
              <a:t>No fee for half pint or smaller</a:t>
            </a:r>
          </a:p>
          <a:p>
            <a:pPr lvl="2" eaLnBrk="1" hangingPunct="1">
              <a:lnSpc>
                <a:spcPct val="90000"/>
              </a:lnSpc>
              <a:spcAft>
                <a:spcPts val="1000"/>
              </a:spcAft>
              <a:buClr>
                <a:srgbClr val="69A12B"/>
              </a:buClr>
              <a:buSzPct val="150000"/>
            </a:pPr>
            <a:r>
              <a:rPr lang="en-US" altLang="en-US" sz="2000" b="1" dirty="0">
                <a:latin typeface="Arial" panose="020B0604020202020204" pitchFamily="34" charset="0"/>
                <a:cs typeface="Arial" panose="020B0604020202020204" pitchFamily="34" charset="0"/>
              </a:rPr>
              <a:t>$0.35 for larger than half pint up to smaller than 1 gallon</a:t>
            </a:r>
          </a:p>
          <a:p>
            <a:pPr lvl="2" eaLnBrk="1" hangingPunct="1">
              <a:lnSpc>
                <a:spcPct val="90000"/>
              </a:lnSpc>
              <a:spcAft>
                <a:spcPts val="1000"/>
              </a:spcAft>
              <a:buClr>
                <a:srgbClr val="69A12B"/>
              </a:buClr>
              <a:buSzPct val="150000"/>
            </a:pPr>
            <a:r>
              <a:rPr lang="en-US" altLang="en-US" sz="2000" b="1" dirty="0">
                <a:latin typeface="Arial" panose="020B0604020202020204" pitchFamily="34" charset="0"/>
                <a:cs typeface="Arial" panose="020B0604020202020204" pitchFamily="34" charset="0"/>
              </a:rPr>
              <a:t>$0.75 for 1 gallon</a:t>
            </a:r>
          </a:p>
          <a:p>
            <a:pPr lvl="2" eaLnBrk="1" hangingPunct="1">
              <a:lnSpc>
                <a:spcPct val="90000"/>
              </a:lnSpc>
              <a:spcAft>
                <a:spcPts val="1000"/>
              </a:spcAft>
              <a:buClr>
                <a:srgbClr val="69A12B"/>
              </a:buClr>
              <a:buSzPct val="150000"/>
            </a:pPr>
            <a:r>
              <a:rPr lang="en-US" altLang="en-US" sz="2000" b="1" dirty="0">
                <a:latin typeface="Arial" panose="020B0604020202020204" pitchFamily="34" charset="0"/>
                <a:cs typeface="Arial" panose="020B0604020202020204" pitchFamily="34" charset="0"/>
              </a:rPr>
              <a:t>$0.95 for 1 gallon up to 2 gallons</a:t>
            </a:r>
          </a:p>
          <a:p>
            <a:pPr lvl="2" eaLnBrk="1" hangingPunct="1">
              <a:lnSpc>
                <a:spcPct val="90000"/>
              </a:lnSpc>
              <a:spcAft>
                <a:spcPts val="1000"/>
              </a:spcAft>
              <a:buClr>
                <a:srgbClr val="69A12B"/>
              </a:buClr>
              <a:buSzPct val="150000"/>
            </a:pPr>
            <a:r>
              <a:rPr lang="en-US" altLang="en-US" sz="2000" b="1" dirty="0">
                <a:latin typeface="Arial" panose="020B0604020202020204" pitchFamily="34" charset="0"/>
                <a:cs typeface="Arial" panose="020B0604020202020204" pitchFamily="34" charset="0"/>
              </a:rPr>
              <a:t>$1.60 for larger than 1 gallon up to 5 gallons</a:t>
            </a:r>
          </a:p>
          <a:p>
            <a:pPr lvl="1" eaLnBrk="1" hangingPunct="1">
              <a:lnSpc>
                <a:spcPct val="90000"/>
              </a:lnSpc>
              <a:spcAft>
                <a:spcPts val="1000"/>
              </a:spcAft>
              <a:buClr>
                <a:srgbClr val="69A12B"/>
              </a:buClr>
              <a:buSzPct val="120000"/>
              <a:buFont typeface="Courier New" panose="02070309020205020404" pitchFamily="49" charset="0"/>
              <a:buChar char="o"/>
            </a:pPr>
            <a:r>
              <a:rPr lang="en-US" altLang="en-US" sz="2400" b="1" dirty="0">
                <a:latin typeface="Arial" panose="020B0604020202020204" pitchFamily="34" charset="0"/>
                <a:cs typeface="Arial" panose="020B0604020202020204" pitchFamily="34" charset="0"/>
              </a:rPr>
              <a:t>Manufacturers pay the fees to </a:t>
            </a:r>
            <a:r>
              <a:rPr lang="en-US" altLang="en-US" sz="2400" b="1" dirty="0" err="1">
                <a:latin typeface="Arial" panose="020B0604020202020204" pitchFamily="34" charset="0"/>
                <a:cs typeface="Arial" panose="020B0604020202020204" pitchFamily="34" charset="0"/>
              </a:rPr>
              <a:t>PaintCare</a:t>
            </a:r>
            <a:r>
              <a:rPr lang="en-US" altLang="en-US" sz="2400" b="1" dirty="0">
                <a:latin typeface="Arial" panose="020B0604020202020204" pitchFamily="34" charset="0"/>
                <a:cs typeface="Arial" panose="020B0604020202020204" pitchFamily="34" charset="0"/>
              </a:rPr>
              <a:t>, on a monthly basis based on sales in the state and pass them through to distributors and retailers who add them to the final purchase price of new paint to make themselves whole.</a:t>
            </a:r>
          </a:p>
        </p:txBody>
      </p:sp>
      <p:sp>
        <p:nvSpPr>
          <p:cNvPr id="6" name="Rectangle 5">
            <a:extLst>
              <a:ext uri="{FF2B5EF4-FFF2-40B4-BE49-F238E27FC236}">
                <a16:creationId xmlns:a16="http://schemas.microsoft.com/office/drawing/2014/main" id="{AA625E68-8BD4-4079-9DF4-C4062E74DFFB}"/>
              </a:ext>
            </a:extLst>
          </p:cNvPr>
          <p:cNvSpPr/>
          <p:nvPr/>
        </p:nvSpPr>
        <p:spPr>
          <a:xfrm>
            <a:off x="-3175" y="0"/>
            <a:ext cx="9144000" cy="922338"/>
          </a:xfrm>
          <a:prstGeom prst="rect">
            <a:avLst/>
          </a:prstGeom>
          <a:solidFill>
            <a:srgbClr val="95BE38"/>
          </a:solidFill>
          <a:ln>
            <a:noFill/>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solidFill>
                <a:srgbClr val="92D050"/>
              </a:solidFill>
            </a:endParaRPr>
          </a:p>
        </p:txBody>
      </p:sp>
      <p:sp>
        <p:nvSpPr>
          <p:cNvPr id="20484" name="TextBox 1">
            <a:extLst>
              <a:ext uri="{FF2B5EF4-FFF2-40B4-BE49-F238E27FC236}">
                <a16:creationId xmlns:a16="http://schemas.microsoft.com/office/drawing/2014/main" id="{A7ADCA50-70FE-402A-B388-F7E380CBB040}"/>
              </a:ext>
            </a:extLst>
          </p:cNvPr>
          <p:cNvSpPr txBox="1">
            <a:spLocks noChangeArrowheads="1"/>
          </p:cNvSpPr>
          <p:nvPr/>
        </p:nvSpPr>
        <p:spPr bwMode="auto">
          <a:xfrm>
            <a:off x="304800" y="115888"/>
            <a:ext cx="86106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har char="–"/>
              <a:defRPr sz="2800">
                <a:solidFill>
                  <a:schemeClr val="tx1"/>
                </a:solidFill>
                <a:latin typeface="Georgia" panose="02040502050405020303" pitchFamily="18" charset="0"/>
                <a:ea typeface="ＭＳ Ｐゴシック" panose="020B0600070205080204" pitchFamily="34" charset="-128"/>
              </a:defRPr>
            </a:lvl2pPr>
            <a:lvl3pPr marL="1143000" indent="-228600">
              <a:spcBef>
                <a:spcPct val="20000"/>
              </a:spcBef>
              <a:buChar char="•"/>
              <a:defRPr sz="24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har char="–"/>
              <a:defRPr sz="2000">
                <a:solidFill>
                  <a:schemeClr val="tx1"/>
                </a:solidFill>
                <a:latin typeface="Georgia" panose="02040502050405020303" pitchFamily="18" charset="0"/>
                <a:ea typeface="ＭＳ Ｐゴシック" panose="020B0600070205080204" pitchFamily="34" charset="-128"/>
              </a:defRPr>
            </a:lvl4pPr>
            <a:lvl5pPr marL="2057400" indent="-228600">
              <a:spcBef>
                <a:spcPct val="20000"/>
              </a:spcBef>
              <a:buChar char="»"/>
              <a:defRPr sz="2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ea typeface="ＭＳ Ｐゴシック" panose="020B0600070205080204" pitchFamily="34" charset="-128"/>
              </a:defRPr>
            </a:lvl9pPr>
          </a:lstStyle>
          <a:p>
            <a:pPr>
              <a:spcBef>
                <a:spcPct val="0"/>
              </a:spcBef>
              <a:buFontTx/>
              <a:buNone/>
            </a:pPr>
            <a:r>
              <a:rPr lang="en-US" altLang="en-US" sz="4100" b="1">
                <a:solidFill>
                  <a:schemeClr val="bg1"/>
                </a:solidFill>
                <a:latin typeface="Arial" panose="020B0604020202020204" pitchFamily="34" charset="0"/>
                <a:cs typeface="Arial" panose="020B0604020202020204" pitchFamily="34" charset="0"/>
              </a:rPr>
              <a:t>PaintCare Funding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825CFB3F-7F72-43F5-9B01-D0B6D5C4A9A3}"/>
              </a:ext>
            </a:extLst>
          </p:cNvPr>
          <p:cNvSpPr txBox="1">
            <a:spLocks noChangeArrowheads="1"/>
          </p:cNvSpPr>
          <p:nvPr/>
        </p:nvSpPr>
        <p:spPr bwMode="auto">
          <a:xfrm>
            <a:off x="300038" y="1219200"/>
            <a:ext cx="5262562"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690563" lvl="1" indent="-396875" eaLnBrk="1" hangingPunct="1">
              <a:lnSpc>
                <a:spcPct val="90000"/>
              </a:lnSpc>
              <a:spcAft>
                <a:spcPts val="1200"/>
              </a:spcAft>
              <a:buClr>
                <a:srgbClr val="69A12B"/>
              </a:buClr>
              <a:buSzPct val="120000"/>
              <a:buFont typeface="Courier New" pitchFamily="49" charset="0"/>
              <a:buChar char="o"/>
              <a:defRPr/>
            </a:pPr>
            <a:r>
              <a:rPr lang="en-US" sz="2400" b="1" kern="0" dirty="0">
                <a:solidFill>
                  <a:srgbClr val="000000">
                    <a:lumMod val="65000"/>
                    <a:lumOff val="35000"/>
                  </a:srgbClr>
                </a:solidFill>
                <a:latin typeface="Arial" pitchFamily="34" charset="0"/>
                <a:cs typeface="Arial" pitchFamily="34" charset="0"/>
              </a:rPr>
              <a:t>Paint transportation and processing  </a:t>
            </a:r>
          </a:p>
          <a:p>
            <a:pPr marL="690563" lvl="1" indent="-396875" eaLnBrk="1" hangingPunct="1">
              <a:lnSpc>
                <a:spcPct val="90000"/>
              </a:lnSpc>
              <a:spcAft>
                <a:spcPts val="1200"/>
              </a:spcAft>
              <a:buClr>
                <a:srgbClr val="69A12B"/>
              </a:buClr>
              <a:buSzPct val="120000"/>
              <a:buFont typeface="Courier New" pitchFamily="49" charset="0"/>
              <a:buChar char="o"/>
              <a:defRPr/>
            </a:pPr>
            <a:r>
              <a:rPr lang="en-US" sz="2400" b="1" kern="0" dirty="0">
                <a:solidFill>
                  <a:srgbClr val="000000">
                    <a:lumMod val="65000"/>
                    <a:lumOff val="35000"/>
                  </a:srgbClr>
                </a:solidFill>
                <a:latin typeface="Arial" pitchFamily="34" charset="0"/>
                <a:cs typeface="Arial" pitchFamily="34" charset="0"/>
              </a:rPr>
              <a:t>Site supplies and assistance (paint collection containers, spill kits)</a:t>
            </a:r>
          </a:p>
          <a:p>
            <a:pPr marL="690563" lvl="1" indent="-396875" eaLnBrk="1" hangingPunct="1">
              <a:lnSpc>
                <a:spcPct val="90000"/>
              </a:lnSpc>
              <a:spcAft>
                <a:spcPts val="1200"/>
              </a:spcAft>
              <a:buClr>
                <a:srgbClr val="69A12B"/>
              </a:buClr>
              <a:buSzPct val="120000"/>
              <a:buFont typeface="Courier New" pitchFamily="49" charset="0"/>
              <a:buChar char="o"/>
              <a:defRPr/>
            </a:pPr>
            <a:r>
              <a:rPr lang="en-US" sz="2400" b="1" kern="0" dirty="0">
                <a:solidFill>
                  <a:srgbClr val="000000">
                    <a:lumMod val="65000"/>
                    <a:lumOff val="35000"/>
                  </a:srgbClr>
                </a:solidFill>
                <a:latin typeface="Arial" pitchFamily="34" charset="0"/>
                <a:cs typeface="Arial" pitchFamily="34" charset="0"/>
              </a:rPr>
              <a:t>Multilingual outreach </a:t>
            </a:r>
          </a:p>
          <a:p>
            <a:pPr marL="690563" lvl="1" indent="-396875" eaLnBrk="1" hangingPunct="1">
              <a:lnSpc>
                <a:spcPct val="90000"/>
              </a:lnSpc>
              <a:spcAft>
                <a:spcPts val="1200"/>
              </a:spcAft>
              <a:buClr>
                <a:srgbClr val="69A12B"/>
              </a:buClr>
              <a:buSzPct val="120000"/>
              <a:buFont typeface="Courier New" pitchFamily="49" charset="0"/>
              <a:buChar char="o"/>
              <a:defRPr/>
            </a:pPr>
            <a:r>
              <a:rPr lang="en-US" sz="2400" b="1" kern="0" dirty="0">
                <a:solidFill>
                  <a:srgbClr val="000000">
                    <a:lumMod val="65000"/>
                    <a:lumOff val="35000"/>
                  </a:srgbClr>
                </a:solidFill>
                <a:latin typeface="Arial" pitchFamily="34" charset="0"/>
                <a:cs typeface="Arial" pitchFamily="34" charset="0"/>
              </a:rPr>
              <a:t>In-state (and national) staff</a:t>
            </a:r>
          </a:p>
          <a:p>
            <a:pPr marL="690563" lvl="1" indent="-396875" eaLnBrk="1" hangingPunct="1">
              <a:lnSpc>
                <a:spcPct val="90000"/>
              </a:lnSpc>
              <a:spcAft>
                <a:spcPts val="1200"/>
              </a:spcAft>
              <a:buClr>
                <a:srgbClr val="69A12B"/>
              </a:buClr>
              <a:buSzPct val="120000"/>
              <a:buFont typeface="Courier New" pitchFamily="49" charset="0"/>
              <a:buChar char="o"/>
              <a:defRPr/>
            </a:pPr>
            <a:r>
              <a:rPr lang="en-US" sz="2400" b="1" kern="0" dirty="0">
                <a:solidFill>
                  <a:srgbClr val="000000">
                    <a:lumMod val="65000"/>
                    <a:lumOff val="35000"/>
                  </a:srgbClr>
                </a:solidFill>
                <a:latin typeface="Arial" pitchFamily="34" charset="0"/>
                <a:cs typeface="Arial" pitchFamily="34" charset="0"/>
              </a:rPr>
              <a:t>State agency fees</a:t>
            </a:r>
          </a:p>
          <a:p>
            <a:pPr marL="690563" lvl="1" indent="-396875" eaLnBrk="1" hangingPunct="1">
              <a:lnSpc>
                <a:spcPct val="90000"/>
              </a:lnSpc>
              <a:spcAft>
                <a:spcPts val="1200"/>
              </a:spcAft>
              <a:buClr>
                <a:srgbClr val="69A12B"/>
              </a:buClr>
              <a:buSzPct val="120000"/>
              <a:buFont typeface="Courier New" pitchFamily="49" charset="0"/>
              <a:buChar char="o"/>
              <a:defRPr/>
            </a:pPr>
            <a:r>
              <a:rPr lang="en-US" sz="2400" b="1" kern="0" dirty="0">
                <a:solidFill>
                  <a:srgbClr val="000000">
                    <a:lumMod val="65000"/>
                    <a:lumOff val="35000"/>
                  </a:srgbClr>
                </a:solidFill>
                <a:latin typeface="Arial" pitchFamily="34" charset="0"/>
                <a:cs typeface="Arial" pitchFamily="34" charset="0"/>
              </a:rPr>
              <a:t>Insurance, legal fees,  consulting services</a:t>
            </a:r>
          </a:p>
        </p:txBody>
      </p:sp>
      <p:sp>
        <p:nvSpPr>
          <p:cNvPr id="10" name="TextBox 1">
            <a:extLst>
              <a:ext uri="{FF2B5EF4-FFF2-40B4-BE49-F238E27FC236}">
                <a16:creationId xmlns:a16="http://schemas.microsoft.com/office/drawing/2014/main" id="{1908022A-59DC-4F97-92C1-863975B2B420}"/>
              </a:ext>
            </a:extLst>
          </p:cNvPr>
          <p:cNvSpPr txBox="1">
            <a:spLocks noChangeArrowheads="1"/>
          </p:cNvSpPr>
          <p:nvPr/>
        </p:nvSpPr>
        <p:spPr bwMode="auto">
          <a:xfrm>
            <a:off x="0" y="30480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Georgia" pitchFamily="18" charset="0"/>
                <a:ea typeface="ＭＳ Ｐゴシック" pitchFamily="34" charset="-128"/>
              </a:defRPr>
            </a:lvl1pPr>
            <a:lvl2pPr marL="742950" indent="-285750" eaLnBrk="0" hangingPunct="0">
              <a:spcBef>
                <a:spcPct val="20000"/>
              </a:spcBef>
              <a:buChar char="–"/>
              <a:defRPr sz="2800">
                <a:solidFill>
                  <a:schemeClr val="tx1"/>
                </a:solidFill>
                <a:latin typeface="Georgia" pitchFamily="18" charset="0"/>
                <a:ea typeface="ＭＳ Ｐゴシック" pitchFamily="34" charset="-128"/>
              </a:defRPr>
            </a:lvl2pPr>
            <a:lvl3pPr marL="1143000" indent="-228600" eaLnBrk="0" hangingPunct="0">
              <a:spcBef>
                <a:spcPct val="20000"/>
              </a:spcBef>
              <a:buChar char="•"/>
              <a:defRPr sz="2400">
                <a:solidFill>
                  <a:schemeClr val="tx1"/>
                </a:solidFill>
                <a:latin typeface="Georgia" pitchFamily="18" charset="0"/>
                <a:ea typeface="ＭＳ Ｐゴシック" pitchFamily="34" charset="-128"/>
              </a:defRPr>
            </a:lvl3pPr>
            <a:lvl4pPr marL="1600200" indent="-228600" eaLnBrk="0" hangingPunct="0">
              <a:spcBef>
                <a:spcPct val="20000"/>
              </a:spcBef>
              <a:buChar char="–"/>
              <a:defRPr sz="2000">
                <a:solidFill>
                  <a:schemeClr val="tx1"/>
                </a:solidFill>
                <a:latin typeface="Georgia" pitchFamily="18" charset="0"/>
                <a:ea typeface="ＭＳ Ｐゴシック" pitchFamily="34" charset="-128"/>
              </a:defRPr>
            </a:lvl4pPr>
            <a:lvl5pPr marL="2057400" indent="-228600" eaLnBrk="0" hangingPunct="0">
              <a:spcBef>
                <a:spcPct val="20000"/>
              </a:spcBef>
              <a:buChar char="»"/>
              <a:defRPr sz="2000">
                <a:solidFill>
                  <a:schemeClr val="tx1"/>
                </a:solidFill>
                <a:latin typeface="Georgia"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Georgia"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Georgia"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Georgia"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Georgia" pitchFamily="18" charset="0"/>
                <a:ea typeface="ＭＳ Ｐゴシック" pitchFamily="34" charset="-128"/>
              </a:defRPr>
            </a:lvl9pPr>
          </a:lstStyle>
          <a:p>
            <a:pPr>
              <a:spcBef>
                <a:spcPct val="0"/>
              </a:spcBef>
              <a:buFontTx/>
              <a:buNone/>
              <a:defRPr/>
            </a:pPr>
            <a:r>
              <a:rPr lang="en-US" altLang="en-US" sz="4000" b="1" dirty="0">
                <a:solidFill>
                  <a:srgbClr val="76B70D"/>
                </a:solidFill>
                <a:effectLst>
                  <a:outerShdw blurRad="38100" dist="38100" dir="2700000" algn="tl">
                    <a:srgbClr val="000000">
                      <a:alpha val="43137"/>
                    </a:srgbClr>
                  </a:outerShdw>
                </a:effectLst>
                <a:latin typeface="Arial" pitchFamily="34" charset="0"/>
                <a:cs typeface="Arial" pitchFamily="34" charset="0"/>
              </a:rPr>
              <a:t>   How Funds Are Used</a:t>
            </a:r>
          </a:p>
        </p:txBody>
      </p:sp>
      <p:pic>
        <p:nvPicPr>
          <p:cNvPr id="14" name="Picture 13">
            <a:extLst>
              <a:ext uri="{FF2B5EF4-FFF2-40B4-BE49-F238E27FC236}">
                <a16:creationId xmlns:a16="http://schemas.microsoft.com/office/drawing/2014/main" id="{B7079688-A57F-4B7C-A3C7-5F076CBB4DB0}"/>
              </a:ext>
            </a:extLst>
          </p:cNvPr>
          <p:cNvPicPr/>
          <p:nvPr/>
        </p:nvPicPr>
        <p:blipFill>
          <a:blip r:embed="rId3" cstate="print"/>
          <a:stretch>
            <a:fillRect/>
          </a:stretch>
        </p:blipFill>
        <p:spPr>
          <a:xfrm>
            <a:off x="5715000" y="1284288"/>
            <a:ext cx="2819400" cy="427831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93A063D-0208-4BDD-B8D4-895C7D9BC6ED}"/>
              </a:ext>
            </a:extLst>
          </p:cNvPr>
          <p:cNvSpPr/>
          <p:nvPr/>
        </p:nvSpPr>
        <p:spPr>
          <a:xfrm>
            <a:off x="-3175" y="0"/>
            <a:ext cx="9144000" cy="922338"/>
          </a:xfrm>
          <a:prstGeom prst="rect">
            <a:avLst/>
          </a:prstGeom>
          <a:solidFill>
            <a:srgbClr val="95BE38"/>
          </a:solidFill>
          <a:ln>
            <a:noFill/>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solidFill>
                <a:srgbClr val="92D050"/>
              </a:solidFill>
            </a:endParaRPr>
          </a:p>
        </p:txBody>
      </p:sp>
      <p:sp>
        <p:nvSpPr>
          <p:cNvPr id="29699" name="TextBox 1">
            <a:extLst>
              <a:ext uri="{FF2B5EF4-FFF2-40B4-BE49-F238E27FC236}">
                <a16:creationId xmlns:a16="http://schemas.microsoft.com/office/drawing/2014/main" id="{78E3B2F3-705F-4B21-88CE-E06E1AE56A64}"/>
              </a:ext>
            </a:extLst>
          </p:cNvPr>
          <p:cNvSpPr txBox="1">
            <a:spLocks noChangeArrowheads="1"/>
          </p:cNvSpPr>
          <p:nvPr/>
        </p:nvSpPr>
        <p:spPr bwMode="auto">
          <a:xfrm>
            <a:off x="381000" y="115888"/>
            <a:ext cx="86106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har char="–"/>
              <a:defRPr sz="2800">
                <a:solidFill>
                  <a:schemeClr val="tx1"/>
                </a:solidFill>
                <a:latin typeface="Georgia" panose="02040502050405020303" pitchFamily="18" charset="0"/>
                <a:ea typeface="ＭＳ Ｐゴシック" panose="020B0600070205080204" pitchFamily="34" charset="-128"/>
              </a:defRPr>
            </a:lvl2pPr>
            <a:lvl3pPr marL="1143000" indent="-228600">
              <a:spcBef>
                <a:spcPct val="20000"/>
              </a:spcBef>
              <a:buChar char="•"/>
              <a:defRPr sz="24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har char="–"/>
              <a:defRPr sz="2000">
                <a:solidFill>
                  <a:schemeClr val="tx1"/>
                </a:solidFill>
                <a:latin typeface="Georgia" panose="02040502050405020303" pitchFamily="18" charset="0"/>
                <a:ea typeface="ＭＳ Ｐゴシック" panose="020B0600070205080204" pitchFamily="34" charset="-128"/>
              </a:defRPr>
            </a:lvl4pPr>
            <a:lvl5pPr marL="2057400" indent="-228600">
              <a:spcBef>
                <a:spcPct val="20000"/>
              </a:spcBef>
              <a:buChar char="»"/>
              <a:defRPr sz="2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ea typeface="ＭＳ Ｐゴシック" panose="020B0600070205080204" pitchFamily="34" charset="-128"/>
              </a:defRPr>
            </a:lvl9pPr>
          </a:lstStyle>
          <a:p>
            <a:pPr>
              <a:spcBef>
                <a:spcPct val="0"/>
              </a:spcBef>
              <a:buFontTx/>
              <a:buNone/>
            </a:pPr>
            <a:r>
              <a:rPr lang="en-US" altLang="en-US" sz="4100" b="1" dirty="0">
                <a:solidFill>
                  <a:schemeClr val="bg1"/>
                </a:solidFill>
                <a:latin typeface="Arial" panose="020B0604020202020204" pitchFamily="34" charset="0"/>
                <a:cs typeface="Arial" panose="020B0604020202020204" pitchFamily="34" charset="0"/>
              </a:rPr>
              <a:t>Drop-Off Site System</a:t>
            </a:r>
          </a:p>
        </p:txBody>
      </p:sp>
      <p:sp>
        <p:nvSpPr>
          <p:cNvPr id="5" name="Rectangle 3">
            <a:extLst>
              <a:ext uri="{FF2B5EF4-FFF2-40B4-BE49-F238E27FC236}">
                <a16:creationId xmlns:a16="http://schemas.microsoft.com/office/drawing/2014/main" id="{B1403C88-001E-4E21-9AA6-637BE3C3FBC1}"/>
              </a:ext>
            </a:extLst>
          </p:cNvPr>
          <p:cNvSpPr txBox="1">
            <a:spLocks noChangeArrowheads="1"/>
          </p:cNvSpPr>
          <p:nvPr/>
        </p:nvSpPr>
        <p:spPr bwMode="auto">
          <a:xfrm>
            <a:off x="152400" y="1463675"/>
            <a:ext cx="50292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690563" lvl="1" indent="-396875" eaLnBrk="1" hangingPunct="1">
              <a:lnSpc>
                <a:spcPct val="90000"/>
              </a:lnSpc>
              <a:spcAft>
                <a:spcPts val="1800"/>
              </a:spcAft>
              <a:buClr>
                <a:srgbClr val="69A12B"/>
              </a:buClr>
              <a:buSzPct val="120000"/>
              <a:buFont typeface="Courier New" pitchFamily="49" charset="0"/>
              <a:buChar char="o"/>
              <a:defRPr/>
            </a:pPr>
            <a:r>
              <a:rPr lang="en-US" sz="2400" b="1" kern="0" dirty="0">
                <a:latin typeface="Arial" pitchFamily="34" charset="0"/>
                <a:cs typeface="Arial" pitchFamily="34" charset="0"/>
              </a:rPr>
              <a:t>Retailers – paint, hardware, home improvement, reuse </a:t>
            </a:r>
          </a:p>
          <a:p>
            <a:pPr marL="690563" lvl="1" indent="-396875" eaLnBrk="1" hangingPunct="1">
              <a:lnSpc>
                <a:spcPct val="90000"/>
              </a:lnSpc>
              <a:spcAft>
                <a:spcPts val="1800"/>
              </a:spcAft>
              <a:buClr>
                <a:srgbClr val="69A12B"/>
              </a:buClr>
              <a:buSzPct val="120000"/>
              <a:buFont typeface="Courier New" pitchFamily="49" charset="0"/>
              <a:buChar char="o"/>
              <a:defRPr/>
            </a:pPr>
            <a:r>
              <a:rPr lang="en-US" sz="2400" b="1" kern="0" dirty="0">
                <a:latin typeface="Arial" pitchFamily="34" charset="0"/>
                <a:cs typeface="Arial" pitchFamily="34" charset="0"/>
              </a:rPr>
              <a:t>Household hazardous waste facilities and events</a:t>
            </a:r>
          </a:p>
          <a:p>
            <a:pPr marL="690563" lvl="1" indent="-396875" eaLnBrk="1" hangingPunct="1">
              <a:lnSpc>
                <a:spcPct val="90000"/>
              </a:lnSpc>
              <a:spcAft>
                <a:spcPts val="1800"/>
              </a:spcAft>
              <a:buClr>
                <a:srgbClr val="69A12B"/>
              </a:buClr>
              <a:buSzPct val="120000"/>
              <a:buFont typeface="Courier New" pitchFamily="49" charset="0"/>
              <a:buChar char="o"/>
              <a:defRPr/>
            </a:pPr>
            <a:r>
              <a:rPr lang="en-US" sz="2400" b="1" kern="0" dirty="0">
                <a:latin typeface="Arial" pitchFamily="34" charset="0"/>
                <a:cs typeface="Arial" pitchFamily="34" charset="0"/>
              </a:rPr>
              <a:t>Solid waste transfer station, recycling centers, landfills</a:t>
            </a:r>
          </a:p>
          <a:p>
            <a:pPr marL="690563" lvl="1" indent="-396875" eaLnBrk="1" hangingPunct="1">
              <a:lnSpc>
                <a:spcPct val="90000"/>
              </a:lnSpc>
              <a:spcAft>
                <a:spcPts val="1800"/>
              </a:spcAft>
              <a:buClr>
                <a:srgbClr val="69A12B"/>
              </a:buClr>
              <a:buSzPct val="120000"/>
              <a:buFont typeface="Courier New" pitchFamily="49" charset="0"/>
              <a:buChar char="o"/>
              <a:defRPr/>
            </a:pPr>
            <a:r>
              <a:rPr lang="en-US" sz="2400" b="1" kern="0" dirty="0">
                <a:latin typeface="Arial" pitchFamily="34" charset="0"/>
                <a:cs typeface="Arial" pitchFamily="34" charset="0"/>
              </a:rPr>
              <a:t>Paint collection events</a:t>
            </a:r>
          </a:p>
          <a:p>
            <a:pPr marL="690563" lvl="1" indent="-396875" eaLnBrk="1" hangingPunct="1">
              <a:lnSpc>
                <a:spcPct val="90000"/>
              </a:lnSpc>
              <a:spcAft>
                <a:spcPts val="1800"/>
              </a:spcAft>
              <a:buClr>
                <a:srgbClr val="69A12B"/>
              </a:buClr>
              <a:buSzPct val="120000"/>
              <a:buFont typeface="Courier New" pitchFamily="49" charset="0"/>
              <a:buChar char="o"/>
              <a:defRPr/>
            </a:pPr>
            <a:r>
              <a:rPr lang="en-US" sz="2400" b="1" kern="0" dirty="0">
                <a:latin typeface="Arial" pitchFamily="34" charset="0"/>
                <a:cs typeface="Arial" pitchFamily="34" charset="0"/>
              </a:rPr>
              <a:t>Direct pick-up service</a:t>
            </a:r>
          </a:p>
        </p:txBody>
      </p:sp>
      <p:pic>
        <p:nvPicPr>
          <p:cNvPr id="29701" name="Picture 2">
            <a:extLst>
              <a:ext uri="{FF2B5EF4-FFF2-40B4-BE49-F238E27FC236}">
                <a16:creationId xmlns:a16="http://schemas.microsoft.com/office/drawing/2014/main" id="{BD27DB4F-AAD3-4B7E-AFDD-DC0228466C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1041" t="16615" r="4791" b="12222"/>
          <a:stretch>
            <a:fillRect/>
          </a:stretch>
        </p:blipFill>
        <p:spPr bwMode="auto">
          <a:xfrm>
            <a:off x="5334000" y="1108075"/>
            <a:ext cx="3421063" cy="216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2" name="Picture 7">
            <a:extLst>
              <a:ext uri="{FF2B5EF4-FFF2-40B4-BE49-F238E27FC236}">
                <a16:creationId xmlns:a16="http://schemas.microsoft.com/office/drawing/2014/main" id="{E583ADA0-8374-4424-9D1C-79F19ECDC2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6042" t="5556" b="16667"/>
          <a:stretch>
            <a:fillRect/>
          </a:stretch>
        </p:blipFill>
        <p:spPr bwMode="auto">
          <a:xfrm>
            <a:off x="5334000" y="3497263"/>
            <a:ext cx="3411538" cy="237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A16F752F-A097-4159-80D3-23B606482844}"/>
              </a:ext>
            </a:extLst>
          </p:cNvPr>
          <p:cNvSpPr txBox="1">
            <a:spLocks noChangeArrowheads="1"/>
          </p:cNvSpPr>
          <p:nvPr/>
        </p:nvSpPr>
        <p:spPr bwMode="auto">
          <a:xfrm>
            <a:off x="304800" y="114300"/>
            <a:ext cx="8610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altLang="en-US" sz="4400" b="1" dirty="0">
                <a:solidFill>
                  <a:srgbClr val="76B70D"/>
                </a:solidFill>
                <a:effectLst>
                  <a:outerShdw blurRad="38100" dist="38100" dir="2700000" algn="tl">
                    <a:srgbClr val="000000">
                      <a:alpha val="43137"/>
                    </a:srgbClr>
                  </a:outerShdw>
                </a:effectLst>
                <a:cs typeface="Arial" panose="020B0604020202020204" pitchFamily="34" charset="0"/>
              </a:rPr>
              <a:t>Program Results</a:t>
            </a:r>
          </a:p>
        </p:txBody>
      </p:sp>
      <p:sp>
        <p:nvSpPr>
          <p:cNvPr id="7" name="Content Placeholder 2">
            <a:extLst>
              <a:ext uri="{FF2B5EF4-FFF2-40B4-BE49-F238E27FC236}">
                <a16:creationId xmlns:a16="http://schemas.microsoft.com/office/drawing/2014/main" id="{1EDB8216-BD86-4D48-BC98-3B0EF18A94B0}"/>
              </a:ext>
            </a:extLst>
          </p:cNvPr>
          <p:cNvSpPr>
            <a:spLocks noGrp="1"/>
          </p:cNvSpPr>
          <p:nvPr>
            <p:ph idx="1"/>
          </p:nvPr>
        </p:nvSpPr>
        <p:spPr>
          <a:xfrm>
            <a:off x="-20638" y="1143000"/>
            <a:ext cx="9318626" cy="1371600"/>
          </a:xfrm>
        </p:spPr>
        <p:txBody>
          <a:bodyPr>
            <a:noAutofit/>
          </a:bodyPr>
          <a:lstStyle/>
          <a:p>
            <a:pPr marL="857229" indent="-392104">
              <a:spcBef>
                <a:spcPct val="0"/>
              </a:spcBef>
              <a:spcAft>
                <a:spcPts val="800"/>
              </a:spcAft>
              <a:buClr>
                <a:srgbClr val="FF9900"/>
              </a:buClr>
              <a:buFont typeface="Courier New" panose="02070309020205020404" pitchFamily="49" charset="0"/>
              <a:buChar char="o"/>
              <a:defRPr/>
            </a:pPr>
            <a:r>
              <a:rPr lang="en-US" sz="2200" b="1" kern="1200" dirty="0">
                <a:solidFill>
                  <a:schemeClr val="tx1">
                    <a:lumMod val="65000"/>
                    <a:lumOff val="35000"/>
                  </a:schemeClr>
                </a:solidFill>
                <a:latin typeface="Calibri" pitchFamily="34" charset="0"/>
              </a:rPr>
              <a:t>Active states: CA, CO, CT, DC, OR, ME, MN, RI, VT</a:t>
            </a:r>
          </a:p>
          <a:p>
            <a:pPr marL="857229" indent="-392104">
              <a:spcBef>
                <a:spcPct val="0"/>
              </a:spcBef>
              <a:spcAft>
                <a:spcPts val="800"/>
              </a:spcAft>
              <a:buClr>
                <a:srgbClr val="FF9900"/>
              </a:buClr>
              <a:buFont typeface="Courier New" panose="02070309020205020404" pitchFamily="49" charset="0"/>
              <a:buChar char="o"/>
              <a:defRPr/>
            </a:pPr>
            <a:r>
              <a:rPr lang="en-US" sz="2200" b="1" kern="1200" dirty="0">
                <a:solidFill>
                  <a:schemeClr val="tx1">
                    <a:lumMod val="65000"/>
                    <a:lumOff val="35000"/>
                  </a:schemeClr>
                </a:solidFill>
                <a:latin typeface="Calibri" pitchFamily="34" charset="0"/>
              </a:rPr>
              <a:t>97.7% of population in active states have convenient drop off location</a:t>
            </a:r>
          </a:p>
          <a:p>
            <a:pPr marL="1257279" lvl="1" indent="-392104">
              <a:spcBef>
                <a:spcPct val="0"/>
              </a:spcBef>
              <a:spcAft>
                <a:spcPts val="800"/>
              </a:spcAft>
              <a:buClr>
                <a:srgbClr val="FF9900"/>
              </a:buClr>
              <a:buFont typeface="Courier New" panose="02070309020205020404" pitchFamily="49" charset="0"/>
              <a:buChar char="o"/>
              <a:defRPr/>
            </a:pPr>
            <a:r>
              <a:rPr lang="en-US" sz="2200" b="1" kern="1200" dirty="0">
                <a:solidFill>
                  <a:schemeClr val="tx1">
                    <a:lumMod val="65000"/>
                    <a:lumOff val="35000"/>
                  </a:schemeClr>
                </a:solidFill>
                <a:latin typeface="Calibri" pitchFamily="34" charset="0"/>
              </a:rPr>
              <a:t>Program population is (61M – 54M in active states)</a:t>
            </a:r>
          </a:p>
          <a:p>
            <a:pPr marL="857229" indent="-392104">
              <a:spcBef>
                <a:spcPct val="0"/>
              </a:spcBef>
              <a:spcAft>
                <a:spcPts val="800"/>
              </a:spcAft>
              <a:buClr>
                <a:srgbClr val="FF9900"/>
              </a:buClr>
              <a:buFont typeface="Courier New" panose="02070309020205020404" pitchFamily="49" charset="0"/>
              <a:buChar char="o"/>
              <a:defRPr/>
            </a:pPr>
            <a:r>
              <a:rPr lang="en-US" sz="2200" b="1" kern="1200" dirty="0">
                <a:solidFill>
                  <a:schemeClr val="tx1">
                    <a:lumMod val="65000"/>
                    <a:lumOff val="35000"/>
                  </a:schemeClr>
                </a:solidFill>
                <a:latin typeface="Calibri" pitchFamily="34" charset="0"/>
              </a:rPr>
              <a:t>Over 200 manufacturers participating</a:t>
            </a:r>
          </a:p>
          <a:p>
            <a:pPr marL="857229" indent="-392104">
              <a:spcBef>
                <a:spcPct val="0"/>
              </a:spcBef>
              <a:spcAft>
                <a:spcPts val="800"/>
              </a:spcAft>
              <a:buClr>
                <a:srgbClr val="FF9900"/>
              </a:buClr>
              <a:buFont typeface="Courier New" panose="02070309020205020404" pitchFamily="49" charset="0"/>
              <a:buChar char="o"/>
              <a:defRPr/>
            </a:pPr>
            <a:r>
              <a:rPr lang="en-US" sz="2200" b="1" kern="1200" dirty="0">
                <a:solidFill>
                  <a:schemeClr val="tx1">
                    <a:lumMod val="65000"/>
                    <a:lumOff val="35000"/>
                  </a:schemeClr>
                </a:solidFill>
                <a:latin typeface="Calibri" pitchFamily="34" charset="0"/>
              </a:rPr>
              <a:t>Collection sites and events:</a:t>
            </a:r>
          </a:p>
          <a:p>
            <a:pPr marL="1252538" lvl="1" indent="-287338">
              <a:spcBef>
                <a:spcPct val="0"/>
              </a:spcBef>
              <a:spcAft>
                <a:spcPts val="800"/>
              </a:spcAft>
              <a:buClr>
                <a:srgbClr val="FF9900"/>
              </a:buClr>
              <a:buSzPct val="130000"/>
              <a:buFont typeface="Arial" panose="020B0604020202020204" pitchFamily="34" charset="0"/>
              <a:buChar char="•"/>
              <a:defRPr/>
            </a:pPr>
            <a:r>
              <a:rPr lang="en-US" sz="2200" b="1" kern="1200" dirty="0">
                <a:solidFill>
                  <a:schemeClr val="tx1">
                    <a:lumMod val="65000"/>
                    <a:lumOff val="35000"/>
                  </a:schemeClr>
                </a:solidFill>
                <a:latin typeface="Calibri" pitchFamily="34" charset="0"/>
              </a:rPr>
              <a:t>1796 year round collection sites</a:t>
            </a:r>
          </a:p>
          <a:p>
            <a:pPr marL="1252538" lvl="1" indent="-287338">
              <a:spcBef>
                <a:spcPct val="0"/>
              </a:spcBef>
              <a:spcAft>
                <a:spcPts val="800"/>
              </a:spcAft>
              <a:buClr>
                <a:srgbClr val="FF9900"/>
              </a:buClr>
              <a:buSzPct val="130000"/>
              <a:buFont typeface="Arial" panose="020B0604020202020204" pitchFamily="34" charset="0"/>
              <a:buChar char="•"/>
              <a:defRPr/>
            </a:pPr>
            <a:r>
              <a:rPr lang="en-US" sz="2200" b="1" kern="1200" dirty="0">
                <a:solidFill>
                  <a:schemeClr val="tx1">
                    <a:lumMod val="65000"/>
                    <a:lumOff val="35000"/>
                  </a:schemeClr>
                </a:solidFill>
                <a:latin typeface="Calibri" pitchFamily="34" charset="0"/>
              </a:rPr>
              <a:t>4,800+ HHW events</a:t>
            </a:r>
          </a:p>
          <a:p>
            <a:pPr marL="1252538" lvl="1" indent="-287338">
              <a:spcBef>
                <a:spcPct val="0"/>
              </a:spcBef>
              <a:spcAft>
                <a:spcPts val="800"/>
              </a:spcAft>
              <a:buClr>
                <a:srgbClr val="FF9900"/>
              </a:buClr>
              <a:buSzPct val="130000"/>
              <a:buFont typeface="Arial" panose="020B0604020202020204" pitchFamily="34" charset="0"/>
              <a:buChar char="•"/>
              <a:defRPr/>
            </a:pPr>
            <a:r>
              <a:rPr lang="en-US" sz="2200" b="1" kern="1200" dirty="0">
                <a:solidFill>
                  <a:schemeClr val="tx1">
                    <a:lumMod val="65000"/>
                    <a:lumOff val="35000"/>
                  </a:schemeClr>
                </a:solidFill>
                <a:latin typeface="Calibri" pitchFamily="34" charset="0"/>
              </a:rPr>
              <a:t>339 </a:t>
            </a:r>
            <a:r>
              <a:rPr lang="en-US" sz="2200" b="1" kern="1200" dirty="0" err="1">
                <a:solidFill>
                  <a:schemeClr val="tx1">
                    <a:lumMod val="65000"/>
                    <a:lumOff val="35000"/>
                  </a:schemeClr>
                </a:solidFill>
                <a:latin typeface="Calibri" pitchFamily="34" charset="0"/>
              </a:rPr>
              <a:t>PaintCare</a:t>
            </a:r>
            <a:r>
              <a:rPr lang="en-US" sz="2200" b="1" kern="1200" dirty="0">
                <a:solidFill>
                  <a:schemeClr val="tx1">
                    <a:lumMod val="65000"/>
                    <a:lumOff val="35000"/>
                  </a:schemeClr>
                </a:solidFill>
                <a:latin typeface="Calibri" pitchFamily="34" charset="0"/>
              </a:rPr>
              <a:t> or paint-only events</a:t>
            </a:r>
          </a:p>
          <a:p>
            <a:pPr marL="1252538" lvl="1" indent="-287338">
              <a:spcBef>
                <a:spcPct val="0"/>
              </a:spcBef>
              <a:spcAft>
                <a:spcPts val="800"/>
              </a:spcAft>
              <a:buClr>
                <a:srgbClr val="FF9900"/>
              </a:buClr>
              <a:buSzPct val="130000"/>
              <a:buFont typeface="Arial" panose="020B0604020202020204" pitchFamily="34" charset="0"/>
              <a:buChar char="•"/>
              <a:defRPr/>
            </a:pPr>
            <a:r>
              <a:rPr lang="en-US" sz="2200" b="1" kern="1200" dirty="0">
                <a:solidFill>
                  <a:schemeClr val="tx1">
                    <a:lumMod val="65000"/>
                    <a:lumOff val="35000"/>
                  </a:schemeClr>
                </a:solidFill>
                <a:latin typeface="Calibri" pitchFamily="34" charset="0"/>
              </a:rPr>
              <a:t>4,130+ large volume direct pick-ups</a:t>
            </a:r>
          </a:p>
          <a:p>
            <a:pPr marL="857229" indent="-392104">
              <a:spcBef>
                <a:spcPct val="0"/>
              </a:spcBef>
              <a:spcAft>
                <a:spcPts val="800"/>
              </a:spcAft>
              <a:buClr>
                <a:srgbClr val="FF9900"/>
              </a:buClr>
              <a:buFont typeface="Courier New" panose="02070309020205020404" pitchFamily="49" charset="0"/>
              <a:buChar char="o"/>
              <a:defRPr/>
            </a:pPr>
            <a:r>
              <a:rPr lang="en-US" sz="2200" b="1" kern="1200" dirty="0">
                <a:solidFill>
                  <a:schemeClr val="tx1">
                    <a:lumMod val="65000"/>
                    <a:lumOff val="35000"/>
                  </a:schemeClr>
                </a:solidFill>
                <a:latin typeface="Calibri" pitchFamily="34" charset="0"/>
              </a:rPr>
              <a:t>Collected over 42 million gallons of paint</a:t>
            </a:r>
          </a:p>
          <a:p>
            <a:pPr marL="857229" indent="-392104">
              <a:spcBef>
                <a:spcPct val="0"/>
              </a:spcBef>
              <a:spcAft>
                <a:spcPts val="800"/>
              </a:spcAft>
              <a:buClr>
                <a:srgbClr val="FF9900"/>
              </a:buClr>
              <a:buFont typeface="Courier New" panose="02070309020205020404" pitchFamily="49" charset="0"/>
              <a:buChar char="o"/>
              <a:defRPr/>
            </a:pPr>
            <a:r>
              <a:rPr lang="en-US" sz="2200" b="1" kern="1200" dirty="0">
                <a:solidFill>
                  <a:schemeClr val="tx1">
                    <a:lumMod val="65000"/>
                    <a:lumOff val="35000"/>
                  </a:schemeClr>
                </a:solidFill>
                <a:latin typeface="Calibri" pitchFamily="34" charset="0"/>
              </a:rPr>
              <a:t>Washington and New York laws passed – program in development</a:t>
            </a:r>
          </a:p>
          <a:p>
            <a:pPr marL="857229" indent="-392104">
              <a:spcBef>
                <a:spcPct val="0"/>
              </a:spcBef>
              <a:spcAft>
                <a:spcPts val="800"/>
              </a:spcAft>
              <a:buClr>
                <a:srgbClr val="FF9900"/>
              </a:buClr>
              <a:buFont typeface="Courier New" panose="02070309020205020404" pitchFamily="49" charset="0"/>
              <a:buChar char="o"/>
              <a:defRPr/>
            </a:pPr>
            <a:r>
              <a:rPr lang="en-US" sz="2200" b="1" kern="1200" dirty="0">
                <a:solidFill>
                  <a:schemeClr val="tx1">
                    <a:lumMod val="65000"/>
                    <a:lumOff val="35000"/>
                  </a:schemeClr>
                </a:solidFill>
                <a:latin typeface="Calibri" pitchFamily="34" charset="0"/>
              </a:rPr>
              <a:t>2020 Bills: New Jersey, New Hampshire, Massachusetts, Maryland</a:t>
            </a: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Calibri"/>
        <a:ea typeface="ＭＳ Ｐゴシック"/>
        <a:cs typeface=""/>
      </a:majorFont>
      <a:minorFont>
        <a:latin typeface="Georgi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Calibri"/>
        <a:ea typeface="ＭＳ Ｐゴシック"/>
        <a:cs typeface=""/>
      </a:majorFont>
      <a:minorFont>
        <a:latin typeface="Georgi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27396</TotalTime>
  <Words>683</Words>
  <Application>Microsoft Office PowerPoint</Application>
  <PresentationFormat>On-screen Show (4:3)</PresentationFormat>
  <Paragraphs>111</Paragraphs>
  <Slides>11</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Calibri</vt:lpstr>
      <vt:lpstr>Courier New</vt:lpstr>
      <vt:lpstr>Georgia</vt:lpstr>
      <vt:lpstr>Wingdings</vt:lpstr>
      <vt:lpstr>Blank Presentation</vt:lpstr>
      <vt:lpstr>4_Blank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Graham Saunders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PaintCare Retail Training</dc:title>
  <dc:creator>Graham Saunders</dc:creator>
  <cp:lastModifiedBy>Heidi McAuliffe</cp:lastModifiedBy>
  <cp:revision>352</cp:revision>
  <cp:lastPrinted>2019-05-15T18:31:07Z</cp:lastPrinted>
  <dcterms:created xsi:type="dcterms:W3CDTF">2012-09-11T20:42:25Z</dcterms:created>
  <dcterms:modified xsi:type="dcterms:W3CDTF">2020-07-27T16:03:23Z</dcterms:modified>
</cp:coreProperties>
</file>