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39" r:id="rId1"/>
  </p:sldMasterIdLst>
  <p:notesMasterIdLst>
    <p:notesMasterId r:id="rId7"/>
  </p:notesMasterIdLst>
  <p:sldIdLst>
    <p:sldId id="256" r:id="rId2"/>
    <p:sldId id="272" r:id="rId3"/>
    <p:sldId id="259" r:id="rId4"/>
    <p:sldId id="261" r:id="rId5"/>
    <p:sldId id="271" r:id="rId6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8"/>
    </p:embeddedFont>
    <p:embeddedFont>
      <p:font typeface="Bebas Neue" panose="020B0606020202050201" pitchFamily="34" charset="0"/>
      <p:regular r:id="rId9"/>
    </p:embeddedFont>
    <p:embeddedFont>
      <p:font typeface="Catamaran Medium" panose="020B0604020202020204" charset="0"/>
      <p:regular r:id="rId10"/>
      <p:bold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Darker Grotesque Medium" panose="020B0604020202020204" charset="0"/>
      <p:regular r:id="rId16"/>
      <p:bold r:id="rId17"/>
    </p:embeddedFon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Lato Black" panose="020F0502020204030203" pitchFamily="34" charset="0"/>
      <p:bold r:id="rId22"/>
      <p:boldItalic r:id="rId23"/>
    </p:embeddedFont>
    <p:embeddedFont>
      <p:font typeface="Merriweather" panose="00000500000000000000" pitchFamily="2" charset="0"/>
      <p:regular r:id="rId24"/>
      <p:bold r:id="rId25"/>
      <p:italic r:id="rId26"/>
      <p:boldItalic r:id="rId27"/>
    </p:embeddedFont>
    <p:embeddedFont>
      <p:font typeface="Open Sans Medium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9C0C2A-96CF-4CEF-AB90-EDEBFD58CA02}" v="58" dt="2025-09-11T04:45:51.2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617" autoAdjust="0"/>
  </p:normalViewPr>
  <p:slideViewPr>
    <p:cSldViewPr snapToGrid="0">
      <p:cViewPr varScale="1">
        <p:scale>
          <a:sx n="109" d="100"/>
          <a:sy n="109" d="100"/>
        </p:scale>
        <p:origin x="15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34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36" Type="http://schemas.microsoft.com/office/2015/10/relationships/revisionInfo" Target="revisionInfo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font" Target="fonts/font23.fntdata"/><Relationship Id="rId35" Type="http://schemas.openxmlformats.org/officeDocument/2006/relationships/tableStyles" Target="tableStyles.xml"/><Relationship Id="rId8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cfade6aba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2cfade6aba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cfade6aba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2cfade6aba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520ce2f4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520ce2f4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g3520ce2f46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2cfade6abaf_4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2cfade6abaf_4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6"/>
          <p:cNvSpPr txBox="1">
            <a:spLocks noGrp="1"/>
          </p:cNvSpPr>
          <p:nvPr>
            <p:ph type="ctrTitle"/>
          </p:nvPr>
        </p:nvSpPr>
        <p:spPr>
          <a:xfrm>
            <a:off x="2320500" y="1153000"/>
            <a:ext cx="45030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Century Gothic"/>
              <a:buNone/>
              <a:defRPr sz="7200" b="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01" name="Google Shape;301;p56"/>
          <p:cNvSpPr txBox="1">
            <a:spLocks noGrp="1"/>
          </p:cNvSpPr>
          <p:nvPr>
            <p:ph type="subTitle" idx="1"/>
          </p:nvPr>
        </p:nvSpPr>
        <p:spPr>
          <a:xfrm>
            <a:off x="2176500" y="3456100"/>
            <a:ext cx="47910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2" name="Google Shape;302;p5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5"/>
          <p:cNvSpPr txBox="1">
            <a:spLocks noGrp="1"/>
          </p:cNvSpPr>
          <p:nvPr>
            <p:ph type="title" hasCustomPrompt="1"/>
          </p:nvPr>
        </p:nvSpPr>
        <p:spPr>
          <a:xfrm>
            <a:off x="1284000" y="13543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7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41" name="Google Shape;341;p65"/>
          <p:cNvSpPr txBox="1">
            <a:spLocks noGrp="1"/>
          </p:cNvSpPr>
          <p:nvPr>
            <p:ph type="subTitle" idx="1"/>
          </p:nvPr>
        </p:nvSpPr>
        <p:spPr>
          <a:xfrm>
            <a:off x="2138250" y="2865475"/>
            <a:ext cx="4867500" cy="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42" name="Google Shape;342;p6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7"/>
          <p:cNvSpPr txBox="1">
            <a:spLocks noGrp="1"/>
          </p:cNvSpPr>
          <p:nvPr>
            <p:ph type="subTitle" idx="1"/>
          </p:nvPr>
        </p:nvSpPr>
        <p:spPr>
          <a:xfrm>
            <a:off x="1874100" y="1664950"/>
            <a:ext cx="5395800" cy="26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7" name="Google Shape;347;p67"/>
          <p:cNvSpPr txBox="1">
            <a:spLocks noGrp="1"/>
          </p:cNvSpPr>
          <p:nvPr>
            <p:ph type="title"/>
          </p:nvPr>
        </p:nvSpPr>
        <p:spPr>
          <a:xfrm>
            <a:off x="720000" y="35270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6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1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8"/>
          <p:cNvSpPr/>
          <p:nvPr/>
        </p:nvSpPr>
        <p:spPr>
          <a:xfrm>
            <a:off x="-6775" y="1375"/>
            <a:ext cx="9144000" cy="5143500"/>
          </a:xfrm>
          <a:prstGeom prst="rect">
            <a:avLst/>
          </a:prstGeom>
          <a:solidFill>
            <a:schemeClr val="accent4">
              <a:alpha val="38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1" name="Google Shape;351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6858004" cy="3857628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68"/>
          <p:cNvSpPr txBox="1">
            <a:spLocks noGrp="1"/>
          </p:cNvSpPr>
          <p:nvPr>
            <p:ph type="title"/>
          </p:nvPr>
        </p:nvSpPr>
        <p:spPr>
          <a:xfrm>
            <a:off x="4040400" y="540000"/>
            <a:ext cx="4383600" cy="13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6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9"/>
          <p:cNvSpPr txBox="1">
            <a:spLocks noGrp="1"/>
          </p:cNvSpPr>
          <p:nvPr>
            <p:ph type="title"/>
          </p:nvPr>
        </p:nvSpPr>
        <p:spPr>
          <a:xfrm>
            <a:off x="1543370" y="1370800"/>
            <a:ext cx="2439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6" name="Google Shape;356;p69"/>
          <p:cNvSpPr txBox="1">
            <a:spLocks noGrp="1"/>
          </p:cNvSpPr>
          <p:nvPr>
            <p:ph type="title" idx="2" hasCustomPrompt="1"/>
          </p:nvPr>
        </p:nvSpPr>
        <p:spPr>
          <a:xfrm>
            <a:off x="884000" y="1470575"/>
            <a:ext cx="6594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7" name="Google Shape;357;p69"/>
          <p:cNvSpPr txBox="1">
            <a:spLocks noGrp="1"/>
          </p:cNvSpPr>
          <p:nvPr>
            <p:ph type="subTitle" idx="1"/>
          </p:nvPr>
        </p:nvSpPr>
        <p:spPr>
          <a:xfrm>
            <a:off x="1543386" y="1804925"/>
            <a:ext cx="2722800" cy="7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8" name="Google Shape;358;p69"/>
          <p:cNvSpPr txBox="1">
            <a:spLocks noGrp="1"/>
          </p:cNvSpPr>
          <p:nvPr>
            <p:ph type="title" idx="3"/>
          </p:nvPr>
        </p:nvSpPr>
        <p:spPr>
          <a:xfrm>
            <a:off x="5537187" y="1370800"/>
            <a:ext cx="2439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9" name="Google Shape;359;p69"/>
          <p:cNvSpPr txBox="1">
            <a:spLocks noGrp="1"/>
          </p:cNvSpPr>
          <p:nvPr>
            <p:ph type="title" idx="4" hasCustomPrompt="1"/>
          </p:nvPr>
        </p:nvSpPr>
        <p:spPr>
          <a:xfrm>
            <a:off x="4877826" y="1470575"/>
            <a:ext cx="6594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0" name="Google Shape;360;p69"/>
          <p:cNvSpPr txBox="1">
            <a:spLocks noGrp="1"/>
          </p:cNvSpPr>
          <p:nvPr>
            <p:ph type="subTitle" idx="5"/>
          </p:nvPr>
        </p:nvSpPr>
        <p:spPr>
          <a:xfrm>
            <a:off x="5537203" y="1804925"/>
            <a:ext cx="2722800" cy="7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1" name="Google Shape;361;p69"/>
          <p:cNvSpPr txBox="1">
            <a:spLocks noGrp="1"/>
          </p:cNvSpPr>
          <p:nvPr>
            <p:ph type="title" idx="6"/>
          </p:nvPr>
        </p:nvSpPr>
        <p:spPr>
          <a:xfrm>
            <a:off x="1543370" y="2869150"/>
            <a:ext cx="2439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2" name="Google Shape;362;p69"/>
          <p:cNvSpPr txBox="1">
            <a:spLocks noGrp="1"/>
          </p:cNvSpPr>
          <p:nvPr>
            <p:ph type="title" idx="7" hasCustomPrompt="1"/>
          </p:nvPr>
        </p:nvSpPr>
        <p:spPr>
          <a:xfrm>
            <a:off x="884000" y="2968925"/>
            <a:ext cx="6594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3" name="Google Shape;363;p69"/>
          <p:cNvSpPr txBox="1">
            <a:spLocks noGrp="1"/>
          </p:cNvSpPr>
          <p:nvPr>
            <p:ph type="subTitle" idx="8"/>
          </p:nvPr>
        </p:nvSpPr>
        <p:spPr>
          <a:xfrm>
            <a:off x="1543386" y="3303275"/>
            <a:ext cx="2722800" cy="7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4" name="Google Shape;364;p69"/>
          <p:cNvSpPr txBox="1">
            <a:spLocks noGrp="1"/>
          </p:cNvSpPr>
          <p:nvPr>
            <p:ph type="title" idx="9"/>
          </p:nvPr>
        </p:nvSpPr>
        <p:spPr>
          <a:xfrm>
            <a:off x="5537187" y="2869150"/>
            <a:ext cx="2439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5" name="Google Shape;365;p69"/>
          <p:cNvSpPr txBox="1">
            <a:spLocks noGrp="1"/>
          </p:cNvSpPr>
          <p:nvPr>
            <p:ph type="title" idx="13" hasCustomPrompt="1"/>
          </p:nvPr>
        </p:nvSpPr>
        <p:spPr>
          <a:xfrm>
            <a:off x="4877826" y="2968925"/>
            <a:ext cx="6594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6" name="Google Shape;366;p69"/>
          <p:cNvSpPr txBox="1">
            <a:spLocks noGrp="1"/>
          </p:cNvSpPr>
          <p:nvPr>
            <p:ph type="subTitle" idx="14"/>
          </p:nvPr>
        </p:nvSpPr>
        <p:spPr>
          <a:xfrm>
            <a:off x="5537203" y="3303275"/>
            <a:ext cx="2722800" cy="7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7" name="Google Shape;367;p69"/>
          <p:cNvSpPr txBox="1">
            <a:spLocks noGrp="1"/>
          </p:cNvSpPr>
          <p:nvPr>
            <p:ph type="title" idx="15"/>
          </p:nvPr>
        </p:nvSpPr>
        <p:spPr>
          <a:xfrm>
            <a:off x="720000" y="35270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6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70"/>
          <p:cNvSpPr txBox="1">
            <a:spLocks noGrp="1"/>
          </p:cNvSpPr>
          <p:nvPr>
            <p:ph type="title"/>
          </p:nvPr>
        </p:nvSpPr>
        <p:spPr>
          <a:xfrm>
            <a:off x="3331350" y="3186075"/>
            <a:ext cx="24813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1" name="Google Shape;371;p70"/>
          <p:cNvSpPr txBox="1">
            <a:spLocks noGrp="1"/>
          </p:cNvSpPr>
          <p:nvPr>
            <p:ph type="subTitle" idx="1"/>
          </p:nvPr>
        </p:nvSpPr>
        <p:spPr>
          <a:xfrm>
            <a:off x="2002950" y="1628500"/>
            <a:ext cx="5138100" cy="13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2" name="Google Shape;372;p7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71"/>
          <p:cNvSpPr txBox="1">
            <a:spLocks noGrp="1"/>
          </p:cNvSpPr>
          <p:nvPr>
            <p:ph type="title"/>
          </p:nvPr>
        </p:nvSpPr>
        <p:spPr>
          <a:xfrm>
            <a:off x="720000" y="260336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5" name="Google Shape;375;p71"/>
          <p:cNvSpPr txBox="1">
            <a:spLocks noGrp="1"/>
          </p:cNvSpPr>
          <p:nvPr>
            <p:ph type="subTitle" idx="1"/>
          </p:nvPr>
        </p:nvSpPr>
        <p:spPr>
          <a:xfrm>
            <a:off x="720000" y="3048425"/>
            <a:ext cx="2336400" cy="8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6" name="Google Shape;376;p71"/>
          <p:cNvSpPr txBox="1">
            <a:spLocks noGrp="1"/>
          </p:cNvSpPr>
          <p:nvPr>
            <p:ph type="title" idx="2"/>
          </p:nvPr>
        </p:nvSpPr>
        <p:spPr>
          <a:xfrm>
            <a:off x="3403800" y="260336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7" name="Google Shape;377;p71"/>
          <p:cNvSpPr txBox="1">
            <a:spLocks noGrp="1"/>
          </p:cNvSpPr>
          <p:nvPr>
            <p:ph type="subTitle" idx="3"/>
          </p:nvPr>
        </p:nvSpPr>
        <p:spPr>
          <a:xfrm>
            <a:off x="3403800" y="3048425"/>
            <a:ext cx="2336400" cy="8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8" name="Google Shape;378;p71"/>
          <p:cNvSpPr txBox="1">
            <a:spLocks noGrp="1"/>
          </p:cNvSpPr>
          <p:nvPr>
            <p:ph type="title" idx="4"/>
          </p:nvPr>
        </p:nvSpPr>
        <p:spPr>
          <a:xfrm>
            <a:off x="6087600" y="260336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9" name="Google Shape;379;p71"/>
          <p:cNvSpPr txBox="1">
            <a:spLocks noGrp="1"/>
          </p:cNvSpPr>
          <p:nvPr>
            <p:ph type="subTitle" idx="5"/>
          </p:nvPr>
        </p:nvSpPr>
        <p:spPr>
          <a:xfrm>
            <a:off x="6087600" y="3048425"/>
            <a:ext cx="2336400" cy="8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0" name="Google Shape;380;p71"/>
          <p:cNvSpPr txBox="1">
            <a:spLocks noGrp="1"/>
          </p:cNvSpPr>
          <p:nvPr>
            <p:ph type="title" idx="6"/>
          </p:nvPr>
        </p:nvSpPr>
        <p:spPr>
          <a:xfrm>
            <a:off x="720000" y="35270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7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72"/>
          <p:cNvSpPr txBox="1">
            <a:spLocks noGrp="1"/>
          </p:cNvSpPr>
          <p:nvPr>
            <p:ph type="title"/>
          </p:nvPr>
        </p:nvSpPr>
        <p:spPr>
          <a:xfrm>
            <a:off x="1705825" y="1533313"/>
            <a:ext cx="2584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4" name="Google Shape;384;p72"/>
          <p:cNvSpPr txBox="1">
            <a:spLocks noGrp="1"/>
          </p:cNvSpPr>
          <p:nvPr>
            <p:ph type="subTitle" idx="1"/>
          </p:nvPr>
        </p:nvSpPr>
        <p:spPr>
          <a:xfrm>
            <a:off x="1705825" y="1916675"/>
            <a:ext cx="258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5" name="Google Shape;385;p72"/>
          <p:cNvSpPr txBox="1">
            <a:spLocks noGrp="1"/>
          </p:cNvSpPr>
          <p:nvPr>
            <p:ph type="title" idx="2"/>
          </p:nvPr>
        </p:nvSpPr>
        <p:spPr>
          <a:xfrm>
            <a:off x="5723975" y="1533325"/>
            <a:ext cx="270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6" name="Google Shape;386;p72"/>
          <p:cNvSpPr txBox="1">
            <a:spLocks noGrp="1"/>
          </p:cNvSpPr>
          <p:nvPr>
            <p:ph type="subTitle" idx="3"/>
          </p:nvPr>
        </p:nvSpPr>
        <p:spPr>
          <a:xfrm>
            <a:off x="5723975" y="1916687"/>
            <a:ext cx="27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7" name="Google Shape;387;p72"/>
          <p:cNvSpPr txBox="1">
            <a:spLocks noGrp="1"/>
          </p:cNvSpPr>
          <p:nvPr>
            <p:ph type="title" idx="4"/>
          </p:nvPr>
        </p:nvSpPr>
        <p:spPr>
          <a:xfrm>
            <a:off x="1705825" y="3119113"/>
            <a:ext cx="2584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8" name="Google Shape;388;p72"/>
          <p:cNvSpPr txBox="1">
            <a:spLocks noGrp="1"/>
          </p:cNvSpPr>
          <p:nvPr>
            <p:ph type="subTitle" idx="5"/>
          </p:nvPr>
        </p:nvSpPr>
        <p:spPr>
          <a:xfrm>
            <a:off x="1705825" y="3507350"/>
            <a:ext cx="258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9" name="Google Shape;389;p72"/>
          <p:cNvSpPr txBox="1">
            <a:spLocks noGrp="1"/>
          </p:cNvSpPr>
          <p:nvPr>
            <p:ph type="title" idx="6"/>
          </p:nvPr>
        </p:nvSpPr>
        <p:spPr>
          <a:xfrm>
            <a:off x="5723975" y="3119117"/>
            <a:ext cx="270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0" name="Google Shape;390;p72"/>
          <p:cNvSpPr txBox="1">
            <a:spLocks noGrp="1"/>
          </p:cNvSpPr>
          <p:nvPr>
            <p:ph type="subTitle" idx="7"/>
          </p:nvPr>
        </p:nvSpPr>
        <p:spPr>
          <a:xfrm>
            <a:off x="5723975" y="3507353"/>
            <a:ext cx="27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1" name="Google Shape;391;p72"/>
          <p:cNvSpPr txBox="1">
            <a:spLocks noGrp="1"/>
          </p:cNvSpPr>
          <p:nvPr>
            <p:ph type="title" idx="8"/>
          </p:nvPr>
        </p:nvSpPr>
        <p:spPr>
          <a:xfrm>
            <a:off x="720000" y="35270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7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4"/>
          <p:cNvSpPr txBox="1">
            <a:spLocks noGrp="1"/>
          </p:cNvSpPr>
          <p:nvPr>
            <p:ph type="title" hasCustomPrompt="1"/>
          </p:nvPr>
        </p:nvSpPr>
        <p:spPr>
          <a:xfrm>
            <a:off x="1284000" y="1024463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10" name="Google Shape;410;p74"/>
          <p:cNvSpPr txBox="1">
            <a:spLocks noGrp="1"/>
          </p:cNvSpPr>
          <p:nvPr>
            <p:ph type="subTitle" idx="1"/>
          </p:nvPr>
        </p:nvSpPr>
        <p:spPr>
          <a:xfrm>
            <a:off x="1284000" y="1730488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1" name="Google Shape;411;p74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2839763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12" name="Google Shape;412;p74"/>
          <p:cNvSpPr txBox="1">
            <a:spLocks noGrp="1"/>
          </p:cNvSpPr>
          <p:nvPr>
            <p:ph type="subTitle" idx="3"/>
          </p:nvPr>
        </p:nvSpPr>
        <p:spPr>
          <a:xfrm>
            <a:off x="1284000" y="3545788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3" name="Google Shape;413;p7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75"/>
          <p:cNvSpPr txBox="1">
            <a:spLocks noGrp="1"/>
          </p:cNvSpPr>
          <p:nvPr>
            <p:ph type="subTitle" idx="1"/>
          </p:nvPr>
        </p:nvSpPr>
        <p:spPr>
          <a:xfrm>
            <a:off x="5184900" y="1965300"/>
            <a:ext cx="3239100" cy="12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75"/>
          <p:cNvSpPr txBox="1">
            <a:spLocks noGrp="1"/>
          </p:cNvSpPr>
          <p:nvPr>
            <p:ph type="title"/>
          </p:nvPr>
        </p:nvSpPr>
        <p:spPr>
          <a:xfrm>
            <a:off x="720000" y="35270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7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7"/>
          <p:cNvSpPr txBox="1">
            <a:spLocks noGrp="1"/>
          </p:cNvSpPr>
          <p:nvPr>
            <p:ph type="title"/>
          </p:nvPr>
        </p:nvSpPr>
        <p:spPr>
          <a:xfrm>
            <a:off x="4645500" y="1918690"/>
            <a:ext cx="3705000" cy="11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5" name="Google Shape;305;p57"/>
          <p:cNvSpPr txBox="1">
            <a:spLocks noGrp="1"/>
          </p:cNvSpPr>
          <p:nvPr>
            <p:ph type="title" idx="2" hasCustomPrompt="1"/>
          </p:nvPr>
        </p:nvSpPr>
        <p:spPr>
          <a:xfrm>
            <a:off x="5066702" y="690650"/>
            <a:ext cx="2862600" cy="104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6" name="Google Shape;306;p57"/>
          <p:cNvSpPr txBox="1">
            <a:spLocks noGrp="1"/>
          </p:cNvSpPr>
          <p:nvPr>
            <p:ph type="subTitle" idx="1"/>
          </p:nvPr>
        </p:nvSpPr>
        <p:spPr>
          <a:xfrm>
            <a:off x="5066700" y="3426325"/>
            <a:ext cx="2862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7" name="Google Shape;307;p5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6"/>
          <p:cNvSpPr txBox="1">
            <a:spLocks noGrp="1"/>
          </p:cNvSpPr>
          <p:nvPr>
            <p:ph type="subTitle" idx="1"/>
          </p:nvPr>
        </p:nvSpPr>
        <p:spPr>
          <a:xfrm>
            <a:off x="964125" y="2053250"/>
            <a:ext cx="3800400" cy="12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76"/>
          <p:cNvSpPr txBox="1">
            <a:spLocks noGrp="1"/>
          </p:cNvSpPr>
          <p:nvPr>
            <p:ph type="title"/>
          </p:nvPr>
        </p:nvSpPr>
        <p:spPr>
          <a:xfrm>
            <a:off x="720000" y="35270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7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77"/>
          <p:cNvSpPr txBox="1">
            <a:spLocks noGrp="1"/>
          </p:cNvSpPr>
          <p:nvPr>
            <p:ph type="subTitle" idx="1"/>
          </p:nvPr>
        </p:nvSpPr>
        <p:spPr>
          <a:xfrm>
            <a:off x="4572000" y="2252875"/>
            <a:ext cx="3451500" cy="11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4" name="Google Shape;424;p77"/>
          <p:cNvSpPr txBox="1">
            <a:spLocks noGrp="1"/>
          </p:cNvSpPr>
          <p:nvPr>
            <p:ph type="title"/>
          </p:nvPr>
        </p:nvSpPr>
        <p:spPr>
          <a:xfrm>
            <a:off x="720000" y="35270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7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7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8"/>
          <p:cNvSpPr txBox="1">
            <a:spLocks noGrp="1"/>
          </p:cNvSpPr>
          <p:nvPr>
            <p:ph type="subTitle" idx="1"/>
          </p:nvPr>
        </p:nvSpPr>
        <p:spPr>
          <a:xfrm>
            <a:off x="1253175" y="3689600"/>
            <a:ext cx="2785800" cy="9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8" name="Google Shape;428;p78"/>
          <p:cNvSpPr txBox="1">
            <a:spLocks noGrp="1"/>
          </p:cNvSpPr>
          <p:nvPr>
            <p:ph type="subTitle" idx="2"/>
          </p:nvPr>
        </p:nvSpPr>
        <p:spPr>
          <a:xfrm>
            <a:off x="5105100" y="3689600"/>
            <a:ext cx="2785800" cy="9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9" name="Google Shape;429;p78"/>
          <p:cNvSpPr txBox="1">
            <a:spLocks noGrp="1"/>
          </p:cNvSpPr>
          <p:nvPr>
            <p:ph type="subTitle" idx="3"/>
          </p:nvPr>
        </p:nvSpPr>
        <p:spPr>
          <a:xfrm>
            <a:off x="1253025" y="3128600"/>
            <a:ext cx="27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entury Gothic"/>
              <a:buNone/>
              <a:defRPr sz="24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0" name="Google Shape;430;p78"/>
          <p:cNvSpPr txBox="1">
            <a:spLocks noGrp="1"/>
          </p:cNvSpPr>
          <p:nvPr>
            <p:ph type="subTitle" idx="4"/>
          </p:nvPr>
        </p:nvSpPr>
        <p:spPr>
          <a:xfrm>
            <a:off x="5105100" y="3128600"/>
            <a:ext cx="27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entury Gothic"/>
              <a:buNone/>
              <a:defRPr sz="24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1" name="Google Shape;431;p78"/>
          <p:cNvSpPr txBox="1">
            <a:spLocks noGrp="1"/>
          </p:cNvSpPr>
          <p:nvPr>
            <p:ph type="title"/>
          </p:nvPr>
        </p:nvSpPr>
        <p:spPr>
          <a:xfrm>
            <a:off x="720000" y="35270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7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80"/>
          <p:cNvSpPr txBox="1">
            <a:spLocks noGrp="1"/>
          </p:cNvSpPr>
          <p:nvPr>
            <p:ph type="title"/>
          </p:nvPr>
        </p:nvSpPr>
        <p:spPr>
          <a:xfrm>
            <a:off x="720000" y="35270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8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81"/>
          <p:cNvSpPr txBox="1">
            <a:spLocks noGrp="1"/>
          </p:cNvSpPr>
          <p:nvPr>
            <p:ph type="title"/>
          </p:nvPr>
        </p:nvSpPr>
        <p:spPr>
          <a:xfrm>
            <a:off x="4645500" y="1918690"/>
            <a:ext cx="3705000" cy="11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1" name="Google Shape;441;p81"/>
          <p:cNvSpPr txBox="1">
            <a:spLocks noGrp="1"/>
          </p:cNvSpPr>
          <p:nvPr>
            <p:ph type="title" idx="2" hasCustomPrompt="1"/>
          </p:nvPr>
        </p:nvSpPr>
        <p:spPr>
          <a:xfrm>
            <a:off x="5066702" y="690650"/>
            <a:ext cx="2862600" cy="104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42" name="Google Shape;442;p81"/>
          <p:cNvSpPr txBox="1">
            <a:spLocks noGrp="1"/>
          </p:cNvSpPr>
          <p:nvPr>
            <p:ph type="subTitle" idx="1"/>
          </p:nvPr>
        </p:nvSpPr>
        <p:spPr>
          <a:xfrm>
            <a:off x="5066700" y="3426325"/>
            <a:ext cx="2862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3" name="Google Shape;443;p8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">
  <p:cSld name="BLANK_1_1_1_1_1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83"/>
          <p:cNvSpPr txBox="1">
            <a:spLocks noGrp="1"/>
          </p:cNvSpPr>
          <p:nvPr>
            <p:ph type="ctrTitle"/>
          </p:nvPr>
        </p:nvSpPr>
        <p:spPr>
          <a:xfrm>
            <a:off x="720000" y="232700"/>
            <a:ext cx="4592700" cy="112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51" name="Google Shape;451;p83"/>
          <p:cNvSpPr txBox="1">
            <a:spLocks noGrp="1"/>
          </p:cNvSpPr>
          <p:nvPr>
            <p:ph type="subTitle" idx="1"/>
          </p:nvPr>
        </p:nvSpPr>
        <p:spPr>
          <a:xfrm>
            <a:off x="720000" y="1355300"/>
            <a:ext cx="4592700" cy="9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52" name="Google Shape;452;p8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3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9" name="Google Shape;459;p86"/>
          <p:cNvCxnSpPr/>
          <p:nvPr/>
        </p:nvCxnSpPr>
        <p:spPr>
          <a:xfrm>
            <a:off x="-7056" y="5118861"/>
            <a:ext cx="9158100" cy="0"/>
          </a:xfrm>
          <a:prstGeom prst="straightConnector1">
            <a:avLst/>
          </a:prstGeom>
          <a:noFill/>
          <a:ln w="76200" cap="flat" cmpd="sng">
            <a:solidFill>
              <a:srgbClr val="00B5E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3_2">
  <p:cSld name="TITLE_3_2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8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62" name="Google Shape;462;p8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3" name="Google Shape;463;p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ER - OPTION 2">
  <p:cSld name="CUSTOM_10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5" name="Google Shape;465;p88"/>
          <p:cNvCxnSpPr/>
          <p:nvPr/>
        </p:nvCxnSpPr>
        <p:spPr>
          <a:xfrm>
            <a:off x="-7056" y="5116033"/>
            <a:ext cx="91581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ER - OPTION 2 1">
  <p:cSld name="CUSTOM_11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7" name="Google Shape;467;p89"/>
          <p:cNvCxnSpPr/>
          <p:nvPr/>
        </p:nvCxnSpPr>
        <p:spPr>
          <a:xfrm>
            <a:off x="-7056" y="5116033"/>
            <a:ext cx="91581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9"/>
          <p:cNvSpPr txBox="1">
            <a:spLocks noGrp="1"/>
          </p:cNvSpPr>
          <p:nvPr>
            <p:ph type="subTitle" idx="1"/>
          </p:nvPr>
        </p:nvSpPr>
        <p:spPr>
          <a:xfrm>
            <a:off x="969900" y="2581220"/>
            <a:ext cx="3352200" cy="5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4" name="Google Shape;314;p59"/>
          <p:cNvSpPr txBox="1">
            <a:spLocks noGrp="1"/>
          </p:cNvSpPr>
          <p:nvPr>
            <p:ph type="subTitle" idx="2"/>
          </p:nvPr>
        </p:nvSpPr>
        <p:spPr>
          <a:xfrm>
            <a:off x="4821900" y="2581220"/>
            <a:ext cx="3352200" cy="5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5" name="Google Shape;315;p59"/>
          <p:cNvSpPr txBox="1">
            <a:spLocks noGrp="1"/>
          </p:cNvSpPr>
          <p:nvPr>
            <p:ph type="subTitle" idx="3"/>
          </p:nvPr>
        </p:nvSpPr>
        <p:spPr>
          <a:xfrm>
            <a:off x="1289375" y="3028900"/>
            <a:ext cx="2713200" cy="10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6" name="Google Shape;316;p59"/>
          <p:cNvSpPr txBox="1">
            <a:spLocks noGrp="1"/>
          </p:cNvSpPr>
          <p:nvPr>
            <p:ph type="subTitle" idx="4"/>
          </p:nvPr>
        </p:nvSpPr>
        <p:spPr>
          <a:xfrm>
            <a:off x="5141400" y="3028900"/>
            <a:ext cx="2713200" cy="10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7" name="Google Shape;317;p59"/>
          <p:cNvSpPr txBox="1">
            <a:spLocks noGrp="1"/>
          </p:cNvSpPr>
          <p:nvPr>
            <p:ph type="title"/>
          </p:nvPr>
        </p:nvSpPr>
        <p:spPr>
          <a:xfrm>
            <a:off x="720000" y="35270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5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ER - OPTION 2 2">
  <p:cSld name="CUSTOM_12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9" name="Google Shape;469;p90"/>
          <p:cNvCxnSpPr/>
          <p:nvPr/>
        </p:nvCxnSpPr>
        <p:spPr>
          <a:xfrm>
            <a:off x="-7056" y="5116033"/>
            <a:ext cx="91581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91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73" name="Google Shape;473;p91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74" name="Google Shape;474;p9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92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7" name="Google Shape;477;p9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8" name="Google Shape;478;p92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79" name="Google Shape;479;p92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80" name="Google Shape;480;p9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C707C5-6944-2F9B-3A3A-30E61F1F498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chemeClr val="accent3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32B655-9FCF-BA37-27B9-64FB72487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769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0"/>
          <p:cNvSpPr txBox="1">
            <a:spLocks noGrp="1"/>
          </p:cNvSpPr>
          <p:nvPr>
            <p:ph type="title"/>
          </p:nvPr>
        </p:nvSpPr>
        <p:spPr>
          <a:xfrm>
            <a:off x="720000" y="35270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6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1"/>
          <p:cNvSpPr txBox="1">
            <a:spLocks noGrp="1"/>
          </p:cNvSpPr>
          <p:nvPr>
            <p:ph type="title"/>
          </p:nvPr>
        </p:nvSpPr>
        <p:spPr>
          <a:xfrm>
            <a:off x="2330850" y="1193175"/>
            <a:ext cx="4482300" cy="10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4" name="Google Shape;324;p61"/>
          <p:cNvSpPr txBox="1">
            <a:spLocks noGrp="1"/>
          </p:cNvSpPr>
          <p:nvPr>
            <p:ph type="subTitle" idx="1"/>
          </p:nvPr>
        </p:nvSpPr>
        <p:spPr>
          <a:xfrm>
            <a:off x="2330850" y="2441553"/>
            <a:ext cx="44823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entury Gothic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5" name="Google Shape;325;p6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2"/>
          <p:cNvSpPr txBox="1">
            <a:spLocks noGrp="1"/>
          </p:cNvSpPr>
          <p:nvPr>
            <p:ph type="title"/>
          </p:nvPr>
        </p:nvSpPr>
        <p:spPr>
          <a:xfrm>
            <a:off x="1388100" y="1241075"/>
            <a:ext cx="6367800" cy="18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8" name="Google Shape;328;p62"/>
          <p:cNvSpPr txBox="1">
            <a:spLocks noGrp="1"/>
          </p:cNvSpPr>
          <p:nvPr>
            <p:ph type="subTitle" idx="1"/>
          </p:nvPr>
        </p:nvSpPr>
        <p:spPr>
          <a:xfrm>
            <a:off x="2328750" y="3562825"/>
            <a:ext cx="4486500" cy="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9" name="Google Shape;329;p6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1075" y="-298275"/>
            <a:ext cx="9215073" cy="5183476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63"/>
          <p:cNvSpPr txBox="1">
            <a:spLocks noGrp="1"/>
          </p:cNvSpPr>
          <p:nvPr>
            <p:ph type="title"/>
          </p:nvPr>
        </p:nvSpPr>
        <p:spPr>
          <a:xfrm>
            <a:off x="720000" y="2150850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3" name="Google Shape;333;p63"/>
          <p:cNvSpPr txBox="1">
            <a:spLocks noGrp="1"/>
          </p:cNvSpPr>
          <p:nvPr>
            <p:ph type="subTitle" idx="1"/>
          </p:nvPr>
        </p:nvSpPr>
        <p:spPr>
          <a:xfrm>
            <a:off x="957950" y="2863625"/>
            <a:ext cx="3376200" cy="9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4" name="Google Shape;334;p6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_ONLY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4"/>
          <p:cNvSpPr txBox="1">
            <a:spLocks noGrp="1"/>
          </p:cNvSpPr>
          <p:nvPr>
            <p:ph type="title"/>
          </p:nvPr>
        </p:nvSpPr>
        <p:spPr>
          <a:xfrm>
            <a:off x="720000" y="683675"/>
            <a:ext cx="4671300" cy="16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64"/>
          <p:cNvSpPr txBox="1">
            <a:spLocks noGrp="1"/>
          </p:cNvSpPr>
          <p:nvPr>
            <p:ph type="subTitle" idx="1"/>
          </p:nvPr>
        </p:nvSpPr>
        <p:spPr>
          <a:xfrm>
            <a:off x="720000" y="2332475"/>
            <a:ext cx="3516900" cy="12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8" name="Google Shape;338;p6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6" name="Google Shape;296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 Medium"/>
              <a:buChar char="●"/>
              <a:defRPr sz="17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lvl="1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 Medium"/>
              <a:buChar char="○"/>
              <a:defRPr sz="13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L="1371600" lvl="2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 Medium"/>
              <a:buChar char="■"/>
              <a:defRPr sz="13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1828800" lvl="3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 Medium"/>
              <a:buChar char="●"/>
              <a:defRPr sz="13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L="2286000" lvl="4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 Medium"/>
              <a:buChar char="○"/>
              <a:defRPr sz="13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L="2743200" lvl="5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 Medium"/>
              <a:buChar char="■"/>
              <a:defRPr sz="13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marL="3200400" lvl="6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 Medium"/>
              <a:buChar char="●"/>
              <a:defRPr sz="13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marL="3657600" lvl="7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 Medium"/>
              <a:buChar char="○"/>
              <a:defRPr sz="13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Darker Grotesque Medium"/>
              <a:buChar char="■"/>
              <a:defRPr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9pPr>
          </a:lstStyle>
          <a:p>
            <a:endParaRPr/>
          </a:p>
        </p:txBody>
      </p:sp>
      <p:sp>
        <p:nvSpPr>
          <p:cNvPr id="297" name="Google Shape;297;p55"/>
          <p:cNvSpPr txBox="1"/>
          <p:nvPr/>
        </p:nvSpPr>
        <p:spPr>
          <a:xfrm>
            <a:off x="0" y="4870150"/>
            <a:ext cx="9144000" cy="2733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Maryland Sierra Club - Green Mitzvathon Presentation|  Page </a:t>
            </a:r>
            <a:fld id="{00000000-1234-1234-1234-123412341234}" type="slidenum">
              <a:rPr lang="en-US" sz="9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9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accent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298" name="Google Shape;298;p5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accent3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3" r:id="rId3"/>
    <p:sldLayoutId id="2147483740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4" r:id="rId23"/>
    <p:sldLayoutId id="2147483725" r:id="rId24"/>
    <p:sldLayoutId id="2147483727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ierraclub.org/maryland/southern-maryland-group" TargetMode="External"/><Relationship Id="rId5" Type="http://schemas.openxmlformats.org/officeDocument/2006/relationships/hyperlink" Target="https://www.facebook.com/somdsierraclub/" TargetMode="Externa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93"/>
          <p:cNvSpPr txBox="1"/>
          <p:nvPr/>
        </p:nvSpPr>
        <p:spPr>
          <a:xfrm>
            <a:off x="551121" y="1432349"/>
            <a:ext cx="76980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Data Center Town Hall</a:t>
            </a:r>
            <a:endParaRPr sz="3200" b="1" dirty="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487" name="Google Shape;487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5650" y="161975"/>
            <a:ext cx="1006350" cy="15910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3">
            <a:extLst>
              <a:ext uri="{FF2B5EF4-FFF2-40B4-BE49-F238E27FC236}">
                <a16:creationId xmlns:a16="http://schemas.microsoft.com/office/drawing/2014/main" id="{14ECA6D2-525C-A4EA-3A69-FC51396664BF}"/>
              </a:ext>
            </a:extLst>
          </p:cNvPr>
          <p:cNvSpPr txBox="1">
            <a:spLocks/>
          </p:cNvSpPr>
          <p:nvPr/>
        </p:nvSpPr>
        <p:spPr>
          <a:xfrm>
            <a:off x="2471630" y="2762245"/>
            <a:ext cx="3663280" cy="10425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1600" dirty="0">
                <a:latin typeface="Open Sans Medium" panose="020B0604020202020204" charset="0"/>
                <a:ea typeface="Open Sans Medium" panose="020B0604020202020204" charset="0"/>
                <a:cs typeface="Open Sans Medium" panose="020B0604020202020204" charset="0"/>
              </a:rPr>
              <a:t>Southern Maryland Sierra Club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09481-F087-0774-32C1-73DEB14702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18" name="Google Shape;499;p95">
            <a:extLst>
              <a:ext uri="{FF2B5EF4-FFF2-40B4-BE49-F238E27FC236}">
                <a16:creationId xmlns:a16="http://schemas.microsoft.com/office/drawing/2014/main" id="{8CD60476-3C6A-A617-915F-75CE451E0E7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34619" y="98992"/>
            <a:ext cx="4719600" cy="44087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15000"/>
              </a:lnSpc>
              <a:spcAft>
                <a:spcPts val="600"/>
              </a:spcAft>
            </a:pPr>
            <a:r>
              <a:rPr lang="en-US" sz="2400" dirty="0">
                <a:solidFill>
                  <a:srgbClr val="508142"/>
                </a:solidFill>
                <a:latin typeface="Arial Black" panose="020B0A04020102020204" pitchFamily="34" charset="0"/>
                <a:ea typeface="Lato Black"/>
                <a:cs typeface="Lato Black"/>
                <a:sym typeface="Lato Black"/>
              </a:rPr>
              <a:t>AGENDA</a:t>
            </a:r>
          </a:p>
          <a:p>
            <a:pPr marL="171450" lvl="0" indent="-1714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dk2"/>
                </a:solidFill>
                <a:latin typeface="Arial Black" panose="020B0A04020102020204" pitchFamily="34" charset="0"/>
              </a:rPr>
              <a:t>6 pm: Introduction and a little bit about the Sierra Club – Sandra Gwynn</a:t>
            </a:r>
          </a:p>
          <a:p>
            <a:pPr marL="171450" lvl="0" indent="-1714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dk2"/>
                </a:solidFill>
                <a:latin typeface="Arial Black" panose="020B0A04020102020204" pitchFamily="34" charset="0"/>
              </a:rPr>
              <a:t>6:05 pm Dr. Wysocki – Environmental and Health Impact of Data Centers (including AWS’ Lusby campus information)</a:t>
            </a:r>
          </a:p>
          <a:p>
            <a:pPr marL="171450" lvl="0" indent="-1714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dk2"/>
                </a:solidFill>
                <a:latin typeface="Arial Black" panose="020B0A04020102020204" pitchFamily="34" charset="0"/>
              </a:rPr>
              <a:t>6:25 pm Judy Pedersen - Communications failures of the data center industry and local process</a:t>
            </a:r>
          </a:p>
          <a:p>
            <a:pPr marL="171450" lvl="0" indent="-1714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dk2"/>
                </a:solidFill>
                <a:latin typeface="Arial Black" panose="020B0A04020102020204" pitchFamily="34" charset="0"/>
              </a:rPr>
              <a:t>6:35 pm Chuck Borges – AI and Federal government data usage</a:t>
            </a:r>
          </a:p>
          <a:p>
            <a:pPr marL="171450" lvl="0" indent="-1714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dk2"/>
                </a:solidFill>
                <a:latin typeface="Arial Black" panose="020B0A04020102020204" pitchFamily="34" charset="0"/>
              </a:rPr>
              <a:t>6:45 pm Ethan Cox </a:t>
            </a:r>
          </a:p>
          <a:p>
            <a:pPr marL="171450" lvl="0" indent="-1714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dk2"/>
                </a:solidFill>
                <a:latin typeface="Arial Black" panose="020B0A04020102020204" pitchFamily="34" charset="0"/>
              </a:rPr>
              <a:t>6:55 pm Sandra Gwynn – Quality of Life issues with Data Centers</a:t>
            </a:r>
          </a:p>
          <a:p>
            <a:pPr marL="171450" lvl="0" indent="-1714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dk2"/>
                </a:solidFill>
                <a:latin typeface="Arial Black" panose="020B0A04020102020204" pitchFamily="34" charset="0"/>
              </a:rPr>
              <a:t>7:05 pm – 8 pm Q&amp;A and Discussion about Next Steps</a:t>
            </a:r>
          </a:p>
        </p:txBody>
      </p:sp>
    </p:spTree>
    <p:extLst>
      <p:ext uri="{BB962C8B-B14F-4D97-AF65-F5344CB8AC3E}">
        <p14:creationId xmlns:p14="http://schemas.microsoft.com/office/powerpoint/2010/main" val="3368289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96"/>
          <p:cNvSpPr txBox="1"/>
          <p:nvPr/>
        </p:nvSpPr>
        <p:spPr>
          <a:xfrm>
            <a:off x="585235" y="481141"/>
            <a:ext cx="8129169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Southern Maryland Sierra Club Group</a:t>
            </a:r>
            <a:endParaRPr sz="3200" b="1" dirty="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1ED072F2-7D1A-A693-3E62-18CDB2EA2DEB}"/>
              </a:ext>
            </a:extLst>
          </p:cNvPr>
          <p:cNvSpPr txBox="1">
            <a:spLocks/>
          </p:cNvSpPr>
          <p:nvPr/>
        </p:nvSpPr>
        <p:spPr>
          <a:xfrm>
            <a:off x="2514107" y="1437520"/>
            <a:ext cx="4245485" cy="10425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All Volunteer</a:t>
            </a:r>
          </a:p>
          <a:p>
            <a:pPr algn="ctr"/>
            <a:endParaRPr lang="en-US" sz="2000" b="1" dirty="0">
              <a:solidFill>
                <a:schemeClr val="accent2">
                  <a:lumMod val="7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Supporting Members in: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DE4661-DCFD-610E-0BCA-B25D86F7824F}"/>
              </a:ext>
            </a:extLst>
          </p:cNvPr>
          <p:cNvSpPr/>
          <p:nvPr/>
        </p:nvSpPr>
        <p:spPr>
          <a:xfrm>
            <a:off x="2514107" y="3012240"/>
            <a:ext cx="1284051" cy="47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BB22F8-382A-23B6-2D20-CA75160B5462}"/>
              </a:ext>
            </a:extLst>
          </p:cNvPr>
          <p:cNvSpPr/>
          <p:nvPr/>
        </p:nvSpPr>
        <p:spPr>
          <a:xfrm>
            <a:off x="3994824" y="3012240"/>
            <a:ext cx="1284051" cy="4778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60AB70-CEAE-A8DC-BFB2-C34B8362A91D}"/>
              </a:ext>
            </a:extLst>
          </p:cNvPr>
          <p:cNvSpPr/>
          <p:nvPr/>
        </p:nvSpPr>
        <p:spPr>
          <a:xfrm>
            <a:off x="5475541" y="3013266"/>
            <a:ext cx="1284051" cy="4778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10A794-7879-718B-15C3-9F2E217441B8}"/>
              </a:ext>
            </a:extLst>
          </p:cNvPr>
          <p:cNvSpPr txBox="1"/>
          <p:nvPr/>
        </p:nvSpPr>
        <p:spPr>
          <a:xfrm>
            <a:off x="2585443" y="3114505"/>
            <a:ext cx="1076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Open Sans Medium" panose="020B0604020202020204" charset="0"/>
                <a:ea typeface="Open Sans Medium" panose="020B0604020202020204" charset="0"/>
                <a:cs typeface="Open Sans Medium" panose="020B0604020202020204" charset="0"/>
              </a:rPr>
              <a:t>Calvert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F09248-B9B7-1651-AB43-9894CDCDDB6E}"/>
              </a:ext>
            </a:extLst>
          </p:cNvPr>
          <p:cNvSpPr txBox="1"/>
          <p:nvPr/>
        </p:nvSpPr>
        <p:spPr>
          <a:xfrm>
            <a:off x="4059675" y="3114505"/>
            <a:ext cx="1076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Open Sans Medium" panose="020B0604020202020204" charset="0"/>
                <a:ea typeface="Open Sans Medium" panose="020B0604020202020204" charset="0"/>
                <a:cs typeface="Open Sans Medium" panose="020B0604020202020204" charset="0"/>
              </a:rPr>
              <a:t>Charles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82ABC3-0AA9-5646-1A21-3BFB3507FA20}"/>
              </a:ext>
            </a:extLst>
          </p:cNvPr>
          <p:cNvSpPr txBox="1"/>
          <p:nvPr/>
        </p:nvSpPr>
        <p:spPr>
          <a:xfrm>
            <a:off x="5572961" y="3104769"/>
            <a:ext cx="1076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Open Sans Medium" panose="020B0604020202020204" charset="0"/>
                <a:ea typeface="Open Sans Medium" panose="020B0604020202020204" charset="0"/>
                <a:cs typeface="Open Sans Medium" panose="020B0604020202020204" charset="0"/>
              </a:rPr>
              <a:t>St. Mary’s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98"/>
          <p:cNvSpPr txBox="1">
            <a:spLocks noGrp="1"/>
          </p:cNvSpPr>
          <p:nvPr>
            <p:ph type="title"/>
          </p:nvPr>
        </p:nvSpPr>
        <p:spPr>
          <a:xfrm>
            <a:off x="1420187" y="225474"/>
            <a:ext cx="6576000" cy="7964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</a:rPr>
              <a:t>Our Local Work</a:t>
            </a:r>
            <a:endParaRPr sz="3200" dirty="0">
              <a:solidFill>
                <a:schemeClr val="dk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EA7A51-099D-8DEC-CB8C-F23E7B9CCD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4" name="Google Shape;531;p99">
            <a:extLst>
              <a:ext uri="{FF2B5EF4-FFF2-40B4-BE49-F238E27FC236}">
                <a16:creationId xmlns:a16="http://schemas.microsoft.com/office/drawing/2014/main" id="{9B72B5AA-E49F-AF6C-3518-CC6B564F473E}"/>
              </a:ext>
            </a:extLst>
          </p:cNvPr>
          <p:cNvSpPr txBox="1">
            <a:spLocks/>
          </p:cNvSpPr>
          <p:nvPr/>
        </p:nvSpPr>
        <p:spPr>
          <a:xfrm>
            <a:off x="603845" y="1629213"/>
            <a:ext cx="2361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erriweather"/>
              <a:buNone/>
              <a:defRPr sz="7600" b="1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  <a:latin typeface="Open Sans Medium" panose="020B0604020202020204" charset="0"/>
                <a:ea typeface="Open Sans Medium" panose="020B0604020202020204" charset="0"/>
                <a:cs typeface="Open Sans Medium" panose="020B0604020202020204" charset="0"/>
              </a:rPr>
              <a:t>Garden </a:t>
            </a:r>
          </a:p>
          <a:p>
            <a:r>
              <a:rPr lang="en-US" sz="1600" dirty="0">
                <a:solidFill>
                  <a:schemeClr val="tx1"/>
                </a:solidFill>
                <a:latin typeface="Open Sans Medium" panose="020B0604020202020204" charset="0"/>
                <a:ea typeface="Open Sans Medium" panose="020B0604020202020204" charset="0"/>
                <a:cs typeface="Open Sans Medium" panose="020B0604020202020204" charset="0"/>
              </a:rPr>
              <a:t>Builds</a:t>
            </a:r>
          </a:p>
        </p:txBody>
      </p:sp>
      <p:sp>
        <p:nvSpPr>
          <p:cNvPr id="5" name="Google Shape;532;p99">
            <a:extLst>
              <a:ext uri="{FF2B5EF4-FFF2-40B4-BE49-F238E27FC236}">
                <a16:creationId xmlns:a16="http://schemas.microsoft.com/office/drawing/2014/main" id="{865B7BFD-2936-71E5-CFC3-A3C77A1BE191}"/>
              </a:ext>
            </a:extLst>
          </p:cNvPr>
          <p:cNvSpPr txBox="1">
            <a:spLocks/>
          </p:cNvSpPr>
          <p:nvPr/>
        </p:nvSpPr>
        <p:spPr>
          <a:xfrm>
            <a:off x="3403650" y="1629213"/>
            <a:ext cx="2336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dirty="0">
                <a:latin typeface="Open Sans Medium" panose="020B0604020202020204" charset="0"/>
                <a:ea typeface="Open Sans Medium" panose="020B0604020202020204" charset="0"/>
                <a:cs typeface="Open Sans Medium" panose="020B0604020202020204" charset="0"/>
              </a:rPr>
              <a:t>Tree Plantings</a:t>
            </a:r>
          </a:p>
        </p:txBody>
      </p:sp>
      <p:sp>
        <p:nvSpPr>
          <p:cNvPr id="6" name="Google Shape;534;p99">
            <a:extLst>
              <a:ext uri="{FF2B5EF4-FFF2-40B4-BE49-F238E27FC236}">
                <a16:creationId xmlns:a16="http://schemas.microsoft.com/office/drawing/2014/main" id="{99E68597-EA59-C416-7C4C-659072BFE206}"/>
              </a:ext>
            </a:extLst>
          </p:cNvPr>
          <p:cNvSpPr txBox="1">
            <a:spLocks/>
          </p:cNvSpPr>
          <p:nvPr/>
        </p:nvSpPr>
        <p:spPr>
          <a:xfrm>
            <a:off x="6094130" y="1629213"/>
            <a:ext cx="2361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dirty="0">
                <a:latin typeface="Open Sans Medium" panose="020B0604020202020204" charset="0"/>
                <a:ea typeface="Open Sans Medium" panose="020B0604020202020204" charset="0"/>
                <a:cs typeface="Open Sans Medium" panose="020B0604020202020204" charset="0"/>
              </a:rPr>
              <a:t>Hikes and Outings</a:t>
            </a:r>
          </a:p>
        </p:txBody>
      </p:sp>
      <p:pic>
        <p:nvPicPr>
          <p:cNvPr id="7" name="Picture 6" descr="A group of people standing in a field&#10;&#10;AI-generated content may be incorrect.">
            <a:extLst>
              <a:ext uri="{FF2B5EF4-FFF2-40B4-BE49-F238E27FC236}">
                <a16:creationId xmlns:a16="http://schemas.microsoft.com/office/drawing/2014/main" id="{AE6C45C0-CEAB-96F0-BBC3-6CAD6B46D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295" y="2325819"/>
            <a:ext cx="2377440" cy="1783080"/>
          </a:xfrm>
          <a:prstGeom prst="rect">
            <a:avLst/>
          </a:prstGeom>
        </p:spPr>
      </p:pic>
      <p:pic>
        <p:nvPicPr>
          <p:cNvPr id="8" name="Picture 7" descr="A group of people standing in a field&#10;&#10;AI-generated content may be incorrect.">
            <a:extLst>
              <a:ext uri="{FF2B5EF4-FFF2-40B4-BE49-F238E27FC236}">
                <a16:creationId xmlns:a16="http://schemas.microsoft.com/office/drawing/2014/main" id="{7A579C0F-B7AF-EC68-4999-0AD15B69F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87" y="2609185"/>
            <a:ext cx="2377440" cy="1337310"/>
          </a:xfrm>
          <a:prstGeom prst="rect">
            <a:avLst/>
          </a:prstGeom>
        </p:spPr>
      </p:pic>
      <p:pic>
        <p:nvPicPr>
          <p:cNvPr id="9" name="Picture 8" descr="A group of people posing for a photo on a beach&#10;&#10;AI-generated content may be incorrect.">
            <a:extLst>
              <a:ext uri="{FF2B5EF4-FFF2-40B4-BE49-F238E27FC236}">
                <a16:creationId xmlns:a16="http://schemas.microsoft.com/office/drawing/2014/main" id="{4DD76799-0BFC-F962-FBB2-7258F5182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573" y="2252571"/>
            <a:ext cx="2103120" cy="19388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08"/>
          <p:cNvSpPr txBox="1"/>
          <p:nvPr/>
        </p:nvSpPr>
        <p:spPr>
          <a:xfrm>
            <a:off x="831075" y="0"/>
            <a:ext cx="7698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Contact/Follow Us!</a:t>
            </a:r>
            <a:r>
              <a:rPr lang="en-US" sz="7200" b="1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7300" b="1" dirty="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23" name="Google Shape;623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4521" y="2372217"/>
            <a:ext cx="731520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5952" y="2331191"/>
            <a:ext cx="73152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108"/>
          <p:cNvSpPr txBox="1"/>
          <p:nvPr/>
        </p:nvSpPr>
        <p:spPr>
          <a:xfrm>
            <a:off x="4759966" y="3103737"/>
            <a:ext cx="2600630" cy="9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2"/>
                </a:solidFill>
                <a:latin typeface="Open Sans Medium" panose="020B0604020202020204" charset="0"/>
                <a:ea typeface="Open Sans Medium" panose="020B0604020202020204" charset="0"/>
                <a:cs typeface="Open Sans Medium" panose="020B0604020202020204" charset="0"/>
                <a:sym typeface="Open Sans"/>
              </a:rPr>
              <a:t>Instagram: </a:t>
            </a:r>
            <a:r>
              <a:rPr lang="en-US" dirty="0">
                <a:solidFill>
                  <a:schemeClr val="dk2"/>
                </a:solidFill>
                <a:latin typeface="Open Sans Medium" panose="020B0604020202020204" charset="0"/>
                <a:ea typeface="Open Sans Medium" panose="020B0604020202020204" charset="0"/>
                <a:cs typeface="Open Sans Medium" panose="020B0604020202020204" charset="0"/>
                <a:sym typeface="Open Sans Medium"/>
              </a:rPr>
              <a:t>https://www.instagram.com/sierraclubmd/</a:t>
            </a:r>
            <a:endParaRPr dirty="0">
              <a:solidFill>
                <a:schemeClr val="dk2"/>
              </a:solidFill>
              <a:latin typeface="Open Sans Medium" panose="020B0604020202020204" charset="0"/>
              <a:ea typeface="Open Sans Medium" panose="020B0604020202020204" charset="0"/>
              <a:cs typeface="Open Sans Medium" panose="020B0604020202020204" charset="0"/>
              <a:sym typeface="Open Sans Medium"/>
            </a:endParaRPr>
          </a:p>
        </p:txBody>
      </p:sp>
      <p:sp>
        <p:nvSpPr>
          <p:cNvPr id="627" name="Google Shape;627;p108"/>
          <p:cNvSpPr txBox="1"/>
          <p:nvPr/>
        </p:nvSpPr>
        <p:spPr>
          <a:xfrm>
            <a:off x="2150985" y="3062711"/>
            <a:ext cx="252909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b="1" dirty="0">
                <a:solidFill>
                  <a:schemeClr val="dk2"/>
                </a:solidFill>
                <a:latin typeface="Open Sans Medium" panose="020B0604020202020204" charset="0"/>
                <a:ea typeface="Open Sans Medium" panose="020B0604020202020204" charset="0"/>
                <a:cs typeface="Open Sans Medium" panose="020B0604020202020204" charset="0"/>
                <a:sym typeface="Open Sans"/>
              </a:rPr>
              <a:t>Facebook: </a:t>
            </a:r>
            <a:r>
              <a:rPr lang="en-US" dirty="0">
                <a:solidFill>
                  <a:schemeClr val="dk2"/>
                </a:solidFill>
                <a:latin typeface="Open Sans Medium" panose="020B0604020202020204" charset="0"/>
                <a:ea typeface="Open Sans Medium" panose="020B0604020202020204" charset="0"/>
                <a:cs typeface="Open Sans Medium" panose="020B0604020202020204" charset="0"/>
                <a:sym typeface="Open Sans Medium"/>
                <a:hlinkClick r:id="rId5"/>
              </a:rPr>
              <a:t>https://www.facebook.com/somdsierraclub/</a:t>
            </a:r>
            <a:endParaRPr lang="en-US" dirty="0">
              <a:solidFill>
                <a:schemeClr val="dk2"/>
              </a:solidFill>
              <a:latin typeface="Open Sans Medium" panose="020B0604020202020204" charset="0"/>
              <a:ea typeface="Open Sans Medium" panose="020B0604020202020204" charset="0"/>
              <a:cs typeface="Open Sans Medium" panose="020B0604020202020204" charset="0"/>
              <a:sym typeface="Open Sans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5" name="Google Shape;627;p108">
            <a:extLst>
              <a:ext uri="{FF2B5EF4-FFF2-40B4-BE49-F238E27FC236}">
                <a16:creationId xmlns:a16="http://schemas.microsoft.com/office/drawing/2014/main" id="{8DD9AF6B-3D1A-1C63-80E0-C930584C901E}"/>
              </a:ext>
            </a:extLst>
          </p:cNvPr>
          <p:cNvSpPr txBox="1"/>
          <p:nvPr/>
        </p:nvSpPr>
        <p:spPr>
          <a:xfrm>
            <a:off x="1695356" y="1337341"/>
            <a:ext cx="5969438" cy="802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2"/>
                </a:solidFill>
                <a:latin typeface="Open Sans Medium" panose="020B0604020202020204" charset="0"/>
                <a:ea typeface="Open Sans Medium" panose="020B0604020202020204" charset="0"/>
                <a:cs typeface="Open Sans Medium" panose="020B0604020202020204" charset="0"/>
                <a:sym typeface="Open Sans"/>
                <a:hlinkClick r:id="rId6"/>
              </a:rPr>
              <a:t>https://www.sierraclub.org/maryland/southern-maryland-group</a:t>
            </a:r>
            <a:endParaRPr lang="en-US" b="1" dirty="0">
              <a:solidFill>
                <a:schemeClr val="dk2"/>
              </a:solidFill>
              <a:latin typeface="Open Sans Medium" panose="020B0604020202020204" charset="0"/>
              <a:ea typeface="Open Sans Medium" panose="020B0604020202020204" charset="0"/>
              <a:cs typeface="Open Sans Medium" panose="020B0604020202020204" charset="0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dk2"/>
              </a:solidFill>
              <a:latin typeface="Open Sans Medium" panose="020B0604020202020204" charset="0"/>
              <a:ea typeface="Open Sans Medium" panose="020B0604020202020204" charset="0"/>
              <a:cs typeface="Open Sans Medium" panose="020B0604020202020204" charset="0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2"/>
                </a:solidFill>
                <a:latin typeface="Open Sans Medium" panose="020B0604020202020204" charset="0"/>
                <a:ea typeface="Open Sans Medium" panose="020B0604020202020204" charset="0"/>
                <a:cs typeface="Open Sans Medium" panose="020B0604020202020204" charset="0"/>
                <a:sym typeface="Open Sans"/>
              </a:rPr>
              <a:t>southernmaryland@mdsierra.org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dk2"/>
              </a:solidFill>
              <a:latin typeface="Open Sans Medium" panose="020B0604020202020204" charset="0"/>
              <a:ea typeface="Open Sans Medium" panose="020B0604020202020204" charset="0"/>
              <a:cs typeface="Open Sans Medium" panose="020B0604020202020204" charset="0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untain Backgrounds by Slidesgo">
  <a:themeElements>
    <a:clrScheme name="Simple Light">
      <a:dk1>
        <a:srgbClr val="070D2F"/>
      </a:dk1>
      <a:lt1>
        <a:srgbClr val="FFFFFF"/>
      </a:lt1>
      <a:dk2>
        <a:srgbClr val="1E234B"/>
      </a:dk2>
      <a:lt2>
        <a:srgbClr val="29234E"/>
      </a:lt2>
      <a:accent1>
        <a:srgbClr val="070D2F"/>
      </a:accent1>
      <a:accent2>
        <a:srgbClr val="1A724A"/>
      </a:accent2>
      <a:accent3>
        <a:srgbClr val="F5E5B2"/>
      </a:accent3>
      <a:accent4>
        <a:srgbClr val="A4B5E9"/>
      </a:accent4>
      <a:accent5>
        <a:srgbClr val="CAD3D2"/>
      </a:accent5>
      <a:accent6>
        <a:srgbClr val="6F94E2"/>
      </a:accent6>
      <a:hlink>
        <a:srgbClr val="070D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1902</TotalTime>
  <Words>174</Words>
  <Application>Microsoft Office PowerPoint</Application>
  <PresentationFormat>On-screen Show (16:9)</PresentationFormat>
  <Paragraphs>31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Merriweather</vt:lpstr>
      <vt:lpstr>Lato</vt:lpstr>
      <vt:lpstr>Century Gothic</vt:lpstr>
      <vt:lpstr>Calibri</vt:lpstr>
      <vt:lpstr>Arial Black</vt:lpstr>
      <vt:lpstr>Open Sans Medium</vt:lpstr>
      <vt:lpstr>Catamaran Medium</vt:lpstr>
      <vt:lpstr>Lato Black</vt:lpstr>
      <vt:lpstr>Arial</vt:lpstr>
      <vt:lpstr>Darker Grotesque Medium</vt:lpstr>
      <vt:lpstr>Bebas Neue</vt:lpstr>
      <vt:lpstr>Mountain Backgrounds by Slidesgo</vt:lpstr>
      <vt:lpstr>PowerPoint Presentation</vt:lpstr>
      <vt:lpstr>PowerPoint Presentation</vt:lpstr>
      <vt:lpstr>PowerPoint Presentation</vt:lpstr>
      <vt:lpstr>Our Local 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Sandra Gwynn</dc:creator>
  <cp:lastModifiedBy>Sandra Gwynn</cp:lastModifiedBy>
  <cp:revision>3</cp:revision>
  <dcterms:modified xsi:type="dcterms:W3CDTF">2026-06-26T17:28:44Z</dcterms:modified>
</cp:coreProperties>
</file>