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6" r:id="rId3"/>
    <p:sldMasterId id="2147483697" r:id="rId4"/>
    <p:sldMasterId id="2147483698" r:id="rId5"/>
    <p:sldMasterId id="2147483699" r:id="rId6"/>
    <p:sldMasterId id="214748370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y="7559675" cx="10080625"/>
  <p:notesSz cx="7772400" cy="10058400"/>
  <p:embeddedFontLst>
    <p:embeddedFont>
      <p:font typeface="Amatic SC"/>
      <p:regular r:id="rId25"/>
      <p:bold r:id="rId26"/>
    </p:embeddedFont>
    <p:embeddedFont>
      <p:font typeface="Lato"/>
      <p:regular r:id="rId27"/>
      <p:bold r:id="rId28"/>
      <p:italic r:id="rId29"/>
      <p:boldItalic r:id="rId30"/>
    </p:embeddedFont>
    <p:embeddedFont>
      <p:font typeface="Source Code Pro"/>
      <p:regular r:id="rId31"/>
      <p:bold r:id="rId32"/>
      <p:italic r:id="rId33"/>
      <p:boldItalic r:id="rId34"/>
    </p:embeddedFont>
    <p:embeddedFont>
      <p:font typeface="Lato Black"/>
      <p:bold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26" Type="http://schemas.openxmlformats.org/officeDocument/2006/relationships/font" Target="fonts/AmaticSC-bold.fntdata"/><Relationship Id="rId25" Type="http://schemas.openxmlformats.org/officeDocument/2006/relationships/font" Target="fonts/AmaticSC-regular.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font" Target="fonts/Lato-italic.fntdata"/><Relationship Id="rId7" Type="http://schemas.openxmlformats.org/officeDocument/2006/relationships/slideMaster" Target="slideMasters/slideMaster5.xml"/><Relationship Id="rId8" Type="http://schemas.openxmlformats.org/officeDocument/2006/relationships/notesMaster" Target="notesMasters/notesMaster1.xml"/><Relationship Id="rId31" Type="http://schemas.openxmlformats.org/officeDocument/2006/relationships/font" Target="fonts/SourceCodePro-regular.fntdata"/><Relationship Id="rId30" Type="http://schemas.openxmlformats.org/officeDocument/2006/relationships/font" Target="fonts/Lato-boldItalic.fntdata"/><Relationship Id="rId11" Type="http://schemas.openxmlformats.org/officeDocument/2006/relationships/slide" Target="slides/slide3.xml"/><Relationship Id="rId33" Type="http://schemas.openxmlformats.org/officeDocument/2006/relationships/font" Target="fonts/SourceCodePro-italic.fntdata"/><Relationship Id="rId10" Type="http://schemas.openxmlformats.org/officeDocument/2006/relationships/slide" Target="slides/slide2.xml"/><Relationship Id="rId32" Type="http://schemas.openxmlformats.org/officeDocument/2006/relationships/font" Target="fonts/SourceCodePro-bold.fntdata"/><Relationship Id="rId13" Type="http://schemas.openxmlformats.org/officeDocument/2006/relationships/slide" Target="slides/slide5.xml"/><Relationship Id="rId35" Type="http://schemas.openxmlformats.org/officeDocument/2006/relationships/font" Target="fonts/LatoBlack-bold.fntdata"/><Relationship Id="rId12" Type="http://schemas.openxmlformats.org/officeDocument/2006/relationships/slide" Target="slides/slide4.xml"/><Relationship Id="rId34" Type="http://schemas.openxmlformats.org/officeDocument/2006/relationships/font" Target="fonts/SourceCodePro-boldItalic.fntdata"/><Relationship Id="rId15" Type="http://schemas.openxmlformats.org/officeDocument/2006/relationships/slide" Target="slides/slide7.xml"/><Relationship Id="rId14" Type="http://schemas.openxmlformats.org/officeDocument/2006/relationships/slide" Target="slides/slide6.xml"/><Relationship Id="rId36" Type="http://schemas.openxmlformats.org/officeDocument/2006/relationships/font" Target="fonts/LatoBlack-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1600" y="763587"/>
            <a:ext cx="5027612"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77875" y="4776787"/>
            <a:ext cx="6216650" cy="452437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3" type="hdr"/>
          </p:nvPr>
        </p:nvSpPr>
        <p:spPr>
          <a:xfrm>
            <a:off x="0" y="0"/>
            <a:ext cx="3371850" cy="50165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6" name="Google Shape;6;n"/>
          <p:cNvSpPr txBox="1"/>
          <p:nvPr>
            <p:ph idx="10" type="dt"/>
          </p:nvPr>
        </p:nvSpPr>
        <p:spPr>
          <a:xfrm>
            <a:off x="4398962" y="0"/>
            <a:ext cx="3371850" cy="50165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9555162"/>
            <a:ext cx="3371850" cy="5016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398962" y="9555162"/>
            <a:ext cx="3371850" cy="501650"/>
          </a:xfrm>
          <a:prstGeom prst="rect">
            <a:avLst/>
          </a:prstGeom>
          <a:noFill/>
          <a:ln>
            <a:noFill/>
          </a:ln>
        </p:spPr>
        <p:txBody>
          <a:bodyPr anchorCtr="0" anchor="b" bIns="0" lIns="0" spcFirstLastPara="1" rIns="0" wrap="square" tIns="0">
            <a:noAutofit/>
          </a:bodyPr>
          <a:lstStyle/>
          <a:p>
            <a:pPr indent="0" lvl="0" marL="0" marR="0" rtl="0" algn="r">
              <a:lnSpc>
                <a:spcPct val="96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abinsdata.org/user-resources/school-data" TargetMode="External"/><Relationship Id="rId3" Type="http://schemas.openxmlformats.org/officeDocument/2006/relationships/hyperlink" Target="http://www.arcgis.com/home/item.html?id=26c2a38f94c54ad880ff877f884ff931" TargetMode="External"/><Relationship Id="rId4" Type="http://schemas.openxmlformats.org/officeDocument/2006/relationships/hyperlink" Target="http://www.arcgis.com/home/item.html?id=7cbe203141804b55b311702d229135d5" TargetMode="External"/><Relationship Id="rId5" Type="http://schemas.openxmlformats.org/officeDocument/2006/relationships/hyperlink" Target="https://www.arcgis.com/home/item.html?id=dfbc8b4bbfa14816ab1af46c9093c9d7" TargetMode="External"/><Relationship Id="rId6" Type="http://schemas.openxmlformats.org/officeDocument/2006/relationships/hyperlink" Target="https://www.arcgis.com/home/item.html?id=f114757725a24d8d9ce203f61eaf8f75" TargetMode="External"/><Relationship Id="rId7" Type="http://schemas.openxmlformats.org/officeDocument/2006/relationships/hyperlink" Target="https://www.arcgis.com/home/item.html?id=3a9271a1a30443fca150461b35a51b53" TargetMode="External"/><Relationship Id="rId8" Type="http://schemas.openxmlformats.org/officeDocument/2006/relationships/hyperlink" Target="https://basemap.nationalmap.gov/arcgis/rest/services/USGSTopo/MapServer"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62fc2ab0b2_0_125:notes"/>
          <p:cNvSpPr/>
          <p:nvPr>
            <p:ph idx="2" type="sldImg"/>
          </p:nvPr>
        </p:nvSpPr>
        <p:spPr>
          <a:xfrm>
            <a:off x="1295468" y="754380"/>
            <a:ext cx="5182200" cy="37719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62fc2ab0b2_0_125:notes"/>
          <p:cNvSpPr txBox="1"/>
          <p:nvPr>
            <p:ph idx="1" type="body"/>
          </p:nvPr>
        </p:nvSpPr>
        <p:spPr>
          <a:xfrm>
            <a:off x="777240" y="4777740"/>
            <a:ext cx="6217800" cy="4526400"/>
          </a:xfrm>
          <a:prstGeom prst="rect">
            <a:avLst/>
          </a:prstGeom>
          <a:noFill/>
          <a:ln>
            <a:noFill/>
          </a:ln>
        </p:spPr>
        <p:txBody>
          <a:bodyPr anchorCtr="0" anchor="ctr" bIns="102600" lIns="102600" spcFirstLastPara="1" rIns="102600" wrap="square" tIns="102600">
            <a:noAutofit/>
          </a:bodyPr>
          <a:lstStyle/>
          <a:p>
            <a:pPr indent="0" lvl="0" marL="0" rtl="0" algn="l">
              <a:spcBef>
                <a:spcPts val="0"/>
              </a:spcBef>
              <a:spcAft>
                <a:spcPts val="0"/>
              </a:spcAft>
              <a:buNone/>
            </a:pPr>
            <a:r>
              <a:t/>
            </a:r>
            <a:endParaRPr sz="16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632a1c54dd_0_7: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632a1c54dd_0_7:notes"/>
          <p:cNvSpPr txBox="1"/>
          <p:nvPr>
            <p:ph idx="1" type="body"/>
          </p:nvPr>
        </p:nvSpPr>
        <p:spPr>
          <a:xfrm>
            <a:off x="777875" y="4776787"/>
            <a:ext cx="6216600" cy="452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632a1c54dd_0_7: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622639b06a_3_25: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622639b06a_3_25:notes"/>
          <p:cNvSpPr txBox="1"/>
          <p:nvPr>
            <p:ph idx="1" type="body"/>
          </p:nvPr>
        </p:nvSpPr>
        <p:spPr>
          <a:xfrm>
            <a:off x="777875" y="4776787"/>
            <a:ext cx="6216600" cy="452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622639b06a_3_25: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622639b06a_3_31: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622639b06a_3_31:notes"/>
          <p:cNvSpPr txBox="1"/>
          <p:nvPr>
            <p:ph idx="1" type="body"/>
          </p:nvPr>
        </p:nvSpPr>
        <p:spPr>
          <a:xfrm>
            <a:off x="777875" y="4776787"/>
            <a:ext cx="6216600" cy="452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622639b06a_3_31: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622639b06a_3_36: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622639b06a_3_36:notes"/>
          <p:cNvSpPr txBox="1"/>
          <p:nvPr>
            <p:ph idx="1" type="body"/>
          </p:nvPr>
        </p:nvSpPr>
        <p:spPr>
          <a:xfrm>
            <a:off x="777875" y="4776787"/>
            <a:ext cx="6216600" cy="452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622639b06a_3_36: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62fc2ab0b2_0_161:notes"/>
          <p:cNvSpPr/>
          <p:nvPr>
            <p:ph idx="2" type="sldImg"/>
          </p:nvPr>
        </p:nvSpPr>
        <p:spPr>
          <a:xfrm>
            <a:off x="1295468" y="754380"/>
            <a:ext cx="5182200" cy="37719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62fc2ab0b2_0_161:notes"/>
          <p:cNvSpPr txBox="1"/>
          <p:nvPr>
            <p:ph idx="1" type="body"/>
          </p:nvPr>
        </p:nvSpPr>
        <p:spPr>
          <a:xfrm>
            <a:off x="777240" y="4777740"/>
            <a:ext cx="6217800" cy="4526400"/>
          </a:xfrm>
          <a:prstGeom prst="rect">
            <a:avLst/>
          </a:prstGeom>
          <a:noFill/>
          <a:ln>
            <a:noFill/>
          </a:ln>
        </p:spPr>
        <p:txBody>
          <a:bodyPr anchorCtr="0" anchor="ctr" bIns="102600" lIns="102600" spcFirstLastPara="1" rIns="102600" wrap="square" tIns="102600">
            <a:noAutofit/>
          </a:bodyPr>
          <a:lstStyle/>
          <a:p>
            <a:pPr indent="0" lvl="0" marL="0" rtl="0" algn="l">
              <a:spcBef>
                <a:spcPts val="0"/>
              </a:spcBef>
              <a:spcAft>
                <a:spcPts val="0"/>
              </a:spcAft>
              <a:buNone/>
            </a:pPr>
            <a:r>
              <a:t/>
            </a:r>
            <a:endParaRPr sz="16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62284bf9e3_0_1:notes"/>
          <p:cNvSpPr/>
          <p:nvPr>
            <p:ph idx="2" type="sldImg"/>
          </p:nvPr>
        </p:nvSpPr>
        <p:spPr>
          <a:xfrm>
            <a:off x="1295468" y="754380"/>
            <a:ext cx="5182200" cy="37719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62284bf9e3_0_1:notes"/>
          <p:cNvSpPr txBox="1"/>
          <p:nvPr>
            <p:ph idx="1" type="body"/>
          </p:nvPr>
        </p:nvSpPr>
        <p:spPr>
          <a:xfrm>
            <a:off x="777240" y="4777740"/>
            <a:ext cx="6217800" cy="4526400"/>
          </a:xfrm>
          <a:prstGeom prst="rect">
            <a:avLst/>
          </a:prstGeom>
          <a:noFill/>
          <a:ln>
            <a:noFill/>
          </a:ln>
        </p:spPr>
        <p:txBody>
          <a:bodyPr anchorCtr="0" anchor="ctr" bIns="102600" lIns="102600" spcFirstLastPara="1" rIns="102600" wrap="square" tIns="102600">
            <a:noAutofit/>
          </a:bodyPr>
          <a:lstStyle/>
          <a:p>
            <a:pPr indent="0" lvl="0" marL="0" rtl="0" algn="l">
              <a:lnSpc>
                <a:spcPct val="115000"/>
              </a:lnSpc>
              <a:spcBef>
                <a:spcPts val="0"/>
              </a:spcBef>
              <a:spcAft>
                <a:spcPts val="0"/>
              </a:spcAft>
              <a:buNone/>
            </a:pPr>
            <a:r>
              <a:t/>
            </a:r>
            <a:endParaRPr sz="16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62fc2ab0b2_0_167:notes"/>
          <p:cNvSpPr/>
          <p:nvPr>
            <p:ph idx="2" type="sldImg"/>
          </p:nvPr>
        </p:nvSpPr>
        <p:spPr>
          <a:xfrm>
            <a:off x="1295468" y="754380"/>
            <a:ext cx="5182200" cy="37719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62fc2ab0b2_0_167:notes"/>
          <p:cNvSpPr txBox="1"/>
          <p:nvPr>
            <p:ph idx="1" type="body"/>
          </p:nvPr>
        </p:nvSpPr>
        <p:spPr>
          <a:xfrm>
            <a:off x="777240" y="4777740"/>
            <a:ext cx="6217800" cy="4526400"/>
          </a:xfrm>
          <a:prstGeom prst="rect">
            <a:avLst/>
          </a:prstGeom>
          <a:noFill/>
          <a:ln>
            <a:noFill/>
          </a:ln>
        </p:spPr>
        <p:txBody>
          <a:bodyPr anchorCtr="0" anchor="ctr" bIns="102600" lIns="102600" spcFirstLastPara="1" rIns="102600" wrap="square" tIns="102600">
            <a:noAutofit/>
          </a:bodyPr>
          <a:lstStyle/>
          <a:p>
            <a:pPr indent="0" lvl="0" marL="0" rtl="0" algn="l">
              <a:spcBef>
                <a:spcPts val="0"/>
              </a:spcBef>
              <a:spcAft>
                <a:spcPts val="0"/>
              </a:spcAft>
              <a:buNone/>
            </a:pPr>
            <a:r>
              <a:t/>
            </a:r>
            <a:endParaRPr sz="16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62fc2ab0b2_0_146:notes"/>
          <p:cNvSpPr/>
          <p:nvPr>
            <p:ph idx="2" type="sldImg"/>
          </p:nvPr>
        </p:nvSpPr>
        <p:spPr>
          <a:xfrm>
            <a:off x="1295468" y="754380"/>
            <a:ext cx="5182200" cy="37719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62fc2ab0b2_0_146:notes"/>
          <p:cNvSpPr txBox="1"/>
          <p:nvPr>
            <p:ph idx="1" type="body"/>
          </p:nvPr>
        </p:nvSpPr>
        <p:spPr>
          <a:xfrm>
            <a:off x="777240" y="4777740"/>
            <a:ext cx="6217800" cy="4526400"/>
          </a:xfrm>
          <a:prstGeom prst="rect">
            <a:avLst/>
          </a:prstGeom>
          <a:noFill/>
          <a:ln>
            <a:noFill/>
          </a:ln>
        </p:spPr>
        <p:txBody>
          <a:bodyPr anchorCtr="0" anchor="ctr" bIns="102600" lIns="102600" spcFirstLastPara="1" rIns="102600" wrap="square" tIns="102600">
            <a:noAutofit/>
          </a:bodyPr>
          <a:lstStyle/>
          <a:p>
            <a:pPr indent="0" lvl="0" marL="0" rtl="0" algn="l">
              <a:spcBef>
                <a:spcPts val="0"/>
              </a:spcBef>
              <a:spcAft>
                <a:spcPts val="0"/>
              </a:spcAft>
              <a:buNone/>
            </a:pPr>
            <a:r>
              <a:t/>
            </a:r>
            <a:endParaRPr sz="16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62fc2ab0b2_0_178:notes"/>
          <p:cNvSpPr/>
          <p:nvPr>
            <p:ph idx="2" type="sldImg"/>
          </p:nvPr>
        </p:nvSpPr>
        <p:spPr>
          <a:xfrm>
            <a:off x="1295468" y="754380"/>
            <a:ext cx="5182200" cy="37719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62fc2ab0b2_0_178:notes"/>
          <p:cNvSpPr txBox="1"/>
          <p:nvPr>
            <p:ph idx="1" type="body"/>
          </p:nvPr>
        </p:nvSpPr>
        <p:spPr>
          <a:xfrm>
            <a:off x="777240" y="4777740"/>
            <a:ext cx="6217800" cy="4526400"/>
          </a:xfrm>
          <a:prstGeom prst="rect">
            <a:avLst/>
          </a:prstGeom>
          <a:noFill/>
          <a:ln>
            <a:noFill/>
          </a:ln>
        </p:spPr>
        <p:txBody>
          <a:bodyPr anchorCtr="0" anchor="ctr" bIns="102600" lIns="102600" spcFirstLastPara="1" rIns="102600" wrap="square" tIns="102600">
            <a:noAutofit/>
          </a:bodyPr>
          <a:lstStyle/>
          <a:p>
            <a:pPr indent="0" lvl="0" marL="0" rtl="0" algn="l">
              <a:spcBef>
                <a:spcPts val="0"/>
              </a:spcBef>
              <a:spcAft>
                <a:spcPts val="0"/>
              </a:spcAft>
              <a:buNone/>
            </a:pPr>
            <a:r>
              <a:t/>
            </a:r>
            <a:endParaRPr sz="16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62fc2ab0b2_0_6:notes"/>
          <p:cNvSpPr txBox="1"/>
          <p:nvPr>
            <p:ph idx="1" type="body"/>
          </p:nvPr>
        </p:nvSpPr>
        <p:spPr>
          <a:xfrm>
            <a:off x="777875" y="4776787"/>
            <a:ext cx="6216600" cy="452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62fc2ab0b2_0_6: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62fc2ab0b2_0_131:notes"/>
          <p:cNvSpPr/>
          <p:nvPr>
            <p:ph idx="2" type="sldImg"/>
          </p:nvPr>
        </p:nvSpPr>
        <p:spPr>
          <a:xfrm>
            <a:off x="1295468" y="754380"/>
            <a:ext cx="5182200" cy="37719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62fc2ab0b2_0_131:notes"/>
          <p:cNvSpPr txBox="1"/>
          <p:nvPr>
            <p:ph idx="1" type="body"/>
          </p:nvPr>
        </p:nvSpPr>
        <p:spPr>
          <a:xfrm>
            <a:off x="777240" y="4777740"/>
            <a:ext cx="6217800" cy="4526400"/>
          </a:xfrm>
          <a:prstGeom prst="rect">
            <a:avLst/>
          </a:prstGeom>
          <a:noFill/>
          <a:ln>
            <a:noFill/>
          </a:ln>
        </p:spPr>
        <p:txBody>
          <a:bodyPr anchorCtr="0" anchor="ctr" bIns="102600" lIns="102600" spcFirstLastPara="1" rIns="102600" wrap="square" tIns="102600">
            <a:noAutofit/>
          </a:bodyPr>
          <a:lstStyle/>
          <a:p>
            <a:pPr indent="0" lvl="0" marL="0" rtl="0" algn="l">
              <a:spcBef>
                <a:spcPts val="0"/>
              </a:spcBef>
              <a:spcAft>
                <a:spcPts val="0"/>
              </a:spcAft>
              <a:buNone/>
            </a:pPr>
            <a:r>
              <a:t/>
            </a:r>
            <a:endParaRPr sz="16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62fc2ab0b2_0_156:notes"/>
          <p:cNvSpPr/>
          <p:nvPr>
            <p:ph idx="2" type="sldImg"/>
          </p:nvPr>
        </p:nvSpPr>
        <p:spPr>
          <a:xfrm>
            <a:off x="1295468" y="754380"/>
            <a:ext cx="5182200" cy="37719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62fc2ab0b2_0_156:notes"/>
          <p:cNvSpPr txBox="1"/>
          <p:nvPr>
            <p:ph idx="1" type="body"/>
          </p:nvPr>
        </p:nvSpPr>
        <p:spPr>
          <a:xfrm>
            <a:off x="777240" y="4777740"/>
            <a:ext cx="6217800" cy="4526400"/>
          </a:xfrm>
          <a:prstGeom prst="rect">
            <a:avLst/>
          </a:prstGeom>
          <a:noFill/>
          <a:ln>
            <a:noFill/>
          </a:ln>
        </p:spPr>
        <p:txBody>
          <a:bodyPr anchorCtr="0" anchor="ctr" bIns="102600" lIns="102600" spcFirstLastPara="1" rIns="102600" wrap="square" tIns="102600">
            <a:noAutofit/>
          </a:bodyPr>
          <a:lstStyle/>
          <a:p>
            <a:pPr indent="0" lvl="0" marL="0" rtl="0" algn="l">
              <a:spcBef>
                <a:spcPts val="0"/>
              </a:spcBef>
              <a:spcAft>
                <a:spcPts val="0"/>
              </a:spcAft>
              <a:buNone/>
            </a:pPr>
            <a:r>
              <a:t/>
            </a:r>
            <a:endParaRPr sz="16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44e0e20c69_0_18:notes"/>
          <p:cNvSpPr/>
          <p:nvPr>
            <p:ph idx="2" type="sldImg"/>
          </p:nvPr>
        </p:nvSpPr>
        <p:spPr>
          <a:xfrm>
            <a:off x="1554235" y="1257300"/>
            <a:ext cx="4663800" cy="339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44e0e20c69_0_18:notes"/>
          <p:cNvSpPr txBox="1"/>
          <p:nvPr>
            <p:ph idx="1" type="body"/>
          </p:nvPr>
        </p:nvSpPr>
        <p:spPr>
          <a:xfrm>
            <a:off x="777240" y="4840605"/>
            <a:ext cx="6217800" cy="3960600"/>
          </a:xfrm>
          <a:prstGeom prst="rect">
            <a:avLst/>
          </a:prstGeom>
          <a:noFill/>
          <a:ln>
            <a:noFill/>
          </a:ln>
        </p:spPr>
        <p:txBody>
          <a:bodyPr anchorCtr="0" anchor="t" bIns="51275" lIns="102600" spcFirstLastPara="1" rIns="102600" wrap="square" tIns="51275">
            <a:noAutofit/>
          </a:bodyPr>
          <a:lstStyle/>
          <a:p>
            <a:pPr indent="0" lvl="0" marL="0" marR="0" rtl="0" algn="l">
              <a:spcBef>
                <a:spcPts val="0"/>
              </a:spcBef>
              <a:spcAft>
                <a:spcPts val="0"/>
              </a:spcAft>
              <a:buNone/>
            </a:pPr>
            <a:r>
              <a:rPr b="0" i="0" lang="en-US" sz="1300" u="none" cap="none" strike="noStrike">
                <a:solidFill>
                  <a:schemeClr val="dk1"/>
                </a:solidFill>
                <a:latin typeface="Calibri"/>
                <a:ea typeface="Calibri"/>
                <a:cs typeface="Calibri"/>
                <a:sym typeface="Calibri"/>
              </a:rPr>
              <a:t>Notes: Karst terrain under the area surrounding the Eastern Panhandle Expansion; Frederick and other population centers near Rockwool plant.</a:t>
            </a:r>
            <a:endParaRPr sz="1600"/>
          </a:p>
          <a:p>
            <a:pPr indent="0" lvl="0" marL="0" marR="0" rtl="0" algn="l">
              <a:spcBef>
                <a:spcPts val="0"/>
              </a:spcBef>
              <a:spcAft>
                <a:spcPts val="0"/>
              </a:spcAft>
              <a:buNone/>
            </a:pPr>
            <a:r>
              <a:t/>
            </a:r>
            <a:endParaRPr b="0" i="0" sz="13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300" u="none" cap="none" strike="noStrike">
                <a:solidFill>
                  <a:schemeClr val="dk1"/>
                </a:solidFill>
                <a:latin typeface="Calibri"/>
                <a:ea typeface="Calibri"/>
                <a:cs typeface="Calibri"/>
                <a:sym typeface="Calibri"/>
              </a:rPr>
              <a:t>Data and Sources:</a:t>
            </a:r>
            <a:endParaRPr sz="1600"/>
          </a:p>
          <a:p>
            <a:pPr indent="0" lvl="0" marL="0" marR="0" rtl="0" algn="l">
              <a:spcBef>
                <a:spcPts val="0"/>
              </a:spcBef>
              <a:spcAft>
                <a:spcPts val="0"/>
              </a:spcAft>
              <a:buNone/>
            </a:pPr>
            <a:r>
              <a:rPr b="0" i="0" lang="en-US" sz="1300" u="none" cap="none" strike="noStrike">
                <a:solidFill>
                  <a:schemeClr val="dk1"/>
                </a:solidFill>
                <a:latin typeface="Calibri"/>
                <a:ea typeface="Calibri"/>
                <a:cs typeface="Calibri"/>
                <a:sym typeface="Calibri"/>
              </a:rPr>
              <a:t>All gas power plants (Source: SNL); coal plants with potential to switch to gas (Identified by MD Chapter; Source: SNL); compressor stations (identified by MD Chapter; location found through research); Gas storage (identified by MD Chapter; location found through research); LNG import/export terminals (identified by MD Chapter; location found through research); interstate pipelines over 10 miles (Source: SNL)</a:t>
            </a:r>
            <a:endParaRPr sz="1600"/>
          </a:p>
          <a:p>
            <a:pPr indent="0" lvl="0" marL="0" marR="0" rtl="0" algn="l">
              <a:spcBef>
                <a:spcPts val="0"/>
              </a:spcBef>
              <a:spcAft>
                <a:spcPts val="0"/>
              </a:spcAft>
              <a:buNone/>
            </a:pPr>
            <a:r>
              <a:t/>
            </a:r>
            <a:endParaRPr b="0" i="0" sz="13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300" u="none" cap="none" strike="noStrike">
                <a:solidFill>
                  <a:schemeClr val="dk1"/>
                </a:solidFill>
                <a:latin typeface="Calibri"/>
                <a:ea typeface="Calibri"/>
                <a:cs typeface="Calibri"/>
                <a:sym typeface="Calibri"/>
              </a:rPr>
              <a:t>Schools (Source: </a:t>
            </a:r>
            <a:r>
              <a:rPr b="0" i="0" lang="en-US" sz="1300" u="sng" cap="none" strike="noStrike">
                <a:solidFill>
                  <a:schemeClr val="hlink"/>
                </a:solidFill>
                <a:latin typeface="Calibri"/>
                <a:ea typeface="Calibri"/>
                <a:cs typeface="Calibri"/>
                <a:sym typeface="Calibri"/>
                <a:hlinkClick r:id="rId2"/>
              </a:rPr>
              <a:t>https://www.sabinsdata.org/user-resources/school-data</a:t>
            </a:r>
            <a:r>
              <a:rPr b="0" i="0" lang="en-US" sz="1300" u="sng" cap="none" strike="noStrike">
                <a:solidFill>
                  <a:schemeClr val="dk1"/>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Federal Lands (Source: </a:t>
            </a:r>
            <a:r>
              <a:rPr b="0" i="0" lang="en-US" sz="1300" u="sng" cap="none" strike="noStrike">
                <a:solidFill>
                  <a:schemeClr val="hlink"/>
                </a:solidFill>
                <a:latin typeface="Calibri"/>
                <a:ea typeface="Calibri"/>
                <a:cs typeface="Calibri"/>
                <a:sym typeface="Calibri"/>
                <a:hlinkClick r:id="rId3"/>
              </a:rPr>
              <a:t>http://www.arcgis.com/home/item.html?id=26c2a38f94c54ad880ff877f884ff931</a:t>
            </a:r>
            <a:r>
              <a:rPr b="0" i="0" lang="en-US" sz="1300" u="none" cap="none" strike="noStrike">
                <a:solidFill>
                  <a:schemeClr val="dk1"/>
                </a:solidFill>
                <a:latin typeface="Calibri"/>
                <a:ea typeface="Calibri"/>
                <a:cs typeface="Calibri"/>
                <a:sym typeface="Calibri"/>
              </a:rPr>
              <a:t>, </a:t>
            </a:r>
            <a:r>
              <a:rPr b="0" i="0" lang="en-US" sz="1300" u="sng" cap="none" strike="noStrike">
                <a:solidFill>
                  <a:schemeClr val="hlink"/>
                </a:solidFill>
                <a:latin typeface="Calibri"/>
                <a:ea typeface="Calibri"/>
                <a:cs typeface="Calibri"/>
                <a:sym typeface="Calibri"/>
                <a:hlinkClick r:id="rId4"/>
              </a:rPr>
              <a:t>http://www.arcgis.com/home/item.html?id=7cbe203141804b55b311702d229135d5</a:t>
            </a:r>
            <a:r>
              <a:rPr b="0" i="0" lang="en-US" sz="1300" u="none" cap="none" strike="noStrike">
                <a:solidFill>
                  <a:schemeClr val="dk1"/>
                </a:solidFill>
                <a:latin typeface="Calibri"/>
                <a:ea typeface="Calibri"/>
                <a:cs typeface="Calibri"/>
                <a:sym typeface="Calibri"/>
              </a:rPr>
              <a:t>); Nursing Homes (Source: </a:t>
            </a:r>
            <a:r>
              <a:rPr b="0" i="0" lang="en-US" sz="1300" u="sng" cap="none" strike="noStrike">
                <a:solidFill>
                  <a:schemeClr val="hlink"/>
                </a:solidFill>
                <a:latin typeface="Calibri"/>
                <a:ea typeface="Calibri"/>
                <a:cs typeface="Calibri"/>
                <a:sym typeface="Calibri"/>
                <a:hlinkClick r:id="rId5"/>
              </a:rPr>
              <a:t>https://www.arcgis.com/home/item.html?id=dfbc8b4bbfa14816ab1af46c9093c9d7</a:t>
            </a:r>
            <a:r>
              <a:rPr b="0" i="0" lang="en-US" sz="1300" u="sng" cap="none" strike="noStrike">
                <a:solidFill>
                  <a:schemeClr val="dk1"/>
                </a:solidFill>
                <a:latin typeface="Calibri"/>
                <a:ea typeface="Calibri"/>
                <a:cs typeface="Calibri"/>
                <a:sym typeface="Calibri"/>
              </a:rPr>
              <a:t>); </a:t>
            </a:r>
            <a:r>
              <a:rPr b="0" i="0" lang="en-US" sz="1300" u="none" cap="none" strike="noStrike">
                <a:solidFill>
                  <a:schemeClr val="dk1"/>
                </a:solidFill>
                <a:latin typeface="Calibri"/>
                <a:ea typeface="Calibri"/>
                <a:cs typeface="Calibri"/>
                <a:sym typeface="Calibri"/>
              </a:rPr>
              <a:t>Hospitals (Source: </a:t>
            </a:r>
            <a:r>
              <a:rPr b="0" i="0" lang="en-US" sz="1300" u="sng" cap="none" strike="noStrike">
                <a:solidFill>
                  <a:schemeClr val="hlink"/>
                </a:solidFill>
                <a:latin typeface="Calibri"/>
                <a:ea typeface="Calibri"/>
                <a:cs typeface="Calibri"/>
                <a:sym typeface="Calibri"/>
                <a:hlinkClick r:id="rId6"/>
              </a:rPr>
              <a:t>https://www.arcgis.com/home/item.html?id=f114757725a24d8d9ce203f61eaf8f75</a:t>
            </a:r>
            <a:r>
              <a:rPr b="0" i="0" lang="en-US" sz="1300" u="none" cap="none" strike="noStrike">
                <a:solidFill>
                  <a:schemeClr val="dk1"/>
                </a:solidFill>
                <a:latin typeface="Calibri"/>
                <a:ea typeface="Calibri"/>
                <a:cs typeface="Calibri"/>
                <a:sym typeface="Calibri"/>
              </a:rPr>
              <a:t>); Day Cares (Source: </a:t>
            </a:r>
            <a:r>
              <a:rPr b="0" i="0" lang="en-US" sz="1300" u="sng" cap="none" strike="noStrike">
                <a:solidFill>
                  <a:schemeClr val="hlink"/>
                </a:solidFill>
                <a:latin typeface="Calibri"/>
                <a:ea typeface="Calibri"/>
                <a:cs typeface="Calibri"/>
                <a:sym typeface="Calibri"/>
                <a:hlinkClick r:id="rId7"/>
              </a:rPr>
              <a:t>https://www.arcgis.com/home/item.html?id=3a9271a1a30443fca150461b35a51b53</a:t>
            </a:r>
            <a:r>
              <a:rPr b="0" i="0" lang="en-US" sz="1300" u="sng" cap="none" strike="noStrike">
                <a:solidFill>
                  <a:schemeClr val="dk1"/>
                </a:solidFill>
                <a:latin typeface="Calibri"/>
                <a:ea typeface="Calibri"/>
                <a:cs typeface="Calibri"/>
                <a:sym typeface="Calibri"/>
              </a:rPr>
              <a:t>); </a:t>
            </a:r>
            <a:r>
              <a:rPr b="0" i="0" lang="en-US" sz="1300" u="none" cap="none" strike="noStrike">
                <a:solidFill>
                  <a:schemeClr val="dk1"/>
                </a:solidFill>
                <a:latin typeface="Calibri"/>
                <a:ea typeface="Calibri"/>
                <a:cs typeface="Calibri"/>
                <a:sym typeface="Calibri"/>
              </a:rPr>
              <a:t>Background (Source: </a:t>
            </a:r>
            <a:r>
              <a:rPr b="0" i="0" lang="en-US" sz="1300" u="sng" cap="none" strike="noStrike">
                <a:solidFill>
                  <a:schemeClr val="hlink"/>
                </a:solidFill>
                <a:latin typeface="Calibri"/>
                <a:ea typeface="Calibri"/>
                <a:cs typeface="Calibri"/>
                <a:sym typeface="Calibri"/>
                <a:hlinkClick r:id="rId8"/>
              </a:rPr>
              <a:t>https://basemap.nationalmap.gov/arcgis/rest/services/USGSTopo/MapServer</a:t>
            </a:r>
            <a:r>
              <a:rPr b="0" i="0" lang="en-US" sz="1300" u="sng" cap="none" strike="noStrike">
                <a:solidFill>
                  <a:schemeClr val="dk1"/>
                </a:solidFill>
                <a:latin typeface="Calibri"/>
                <a:ea typeface="Calibri"/>
                <a:cs typeface="Calibri"/>
                <a:sym typeface="Calibri"/>
              </a:rPr>
              <a:t>)</a:t>
            </a:r>
            <a:endParaRPr b="0" i="0" sz="1300" u="none" cap="none" strike="noStrike">
              <a:solidFill>
                <a:schemeClr val="dk1"/>
              </a:solidFill>
              <a:latin typeface="Calibri"/>
              <a:ea typeface="Calibri"/>
              <a:cs typeface="Calibri"/>
              <a:sym typeface="Calibri"/>
            </a:endParaRPr>
          </a:p>
        </p:txBody>
      </p:sp>
      <p:sp>
        <p:nvSpPr>
          <p:cNvPr id="336" name="Google Shape;336;g44e0e20c69_0_18:notes"/>
          <p:cNvSpPr txBox="1"/>
          <p:nvPr>
            <p:ph idx="12" type="sldNum"/>
          </p:nvPr>
        </p:nvSpPr>
        <p:spPr>
          <a:xfrm>
            <a:off x="4402561" y="9553735"/>
            <a:ext cx="3368100" cy="504600"/>
          </a:xfrm>
          <a:prstGeom prst="rect">
            <a:avLst/>
          </a:prstGeom>
          <a:noFill/>
          <a:ln>
            <a:noFill/>
          </a:ln>
        </p:spPr>
        <p:txBody>
          <a:bodyPr anchorCtr="0" anchor="b" bIns="51275" lIns="102600" spcFirstLastPara="1" rIns="102600" wrap="square" tIns="51275">
            <a:noAutofit/>
          </a:bodyPr>
          <a:lstStyle/>
          <a:p>
            <a:pPr indent="0" lvl="0" marL="0" marR="0" rtl="0" algn="r">
              <a:spcBef>
                <a:spcPts val="0"/>
              </a:spcBef>
              <a:spcAft>
                <a:spcPts val="0"/>
              </a:spcAft>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622639b06a_3_12:notes"/>
          <p:cNvSpPr/>
          <p:nvPr>
            <p:ph idx="2" type="sldImg"/>
          </p:nvPr>
        </p:nvSpPr>
        <p:spPr>
          <a:xfrm>
            <a:off x="1295468" y="754380"/>
            <a:ext cx="5182200" cy="37719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622639b06a_3_12:notes"/>
          <p:cNvSpPr txBox="1"/>
          <p:nvPr>
            <p:ph idx="1" type="body"/>
          </p:nvPr>
        </p:nvSpPr>
        <p:spPr>
          <a:xfrm>
            <a:off x="777240" y="4777740"/>
            <a:ext cx="6217800" cy="4526400"/>
          </a:xfrm>
          <a:prstGeom prst="rect">
            <a:avLst/>
          </a:prstGeom>
          <a:noFill/>
          <a:ln>
            <a:noFill/>
          </a:ln>
        </p:spPr>
        <p:txBody>
          <a:bodyPr anchorCtr="0" anchor="ctr" bIns="102600" lIns="102600" spcFirstLastPara="1" rIns="102600" wrap="square" tIns="102600">
            <a:noAutofit/>
          </a:bodyPr>
          <a:lstStyle/>
          <a:p>
            <a:pPr indent="0" lvl="0" marL="0" rtl="0" algn="l">
              <a:spcBef>
                <a:spcPts val="0"/>
              </a:spcBef>
              <a:spcAft>
                <a:spcPts val="0"/>
              </a:spcAft>
              <a:buNone/>
            </a:pPr>
            <a:r>
              <a:t/>
            </a:r>
            <a:endParaRPr sz="16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622639b06a_3_18: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622639b06a_3_18:notes"/>
          <p:cNvSpPr txBox="1"/>
          <p:nvPr>
            <p:ph idx="1" type="body"/>
          </p:nvPr>
        </p:nvSpPr>
        <p:spPr>
          <a:xfrm>
            <a:off x="777875" y="4776787"/>
            <a:ext cx="6216600" cy="452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622639b06a_3_18: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6" name="Shape 16"/>
        <p:cNvGrpSpPr/>
        <p:nvPr/>
      </p:nvGrpSpPr>
      <p:grpSpPr>
        <a:xfrm>
          <a:off x="0" y="0"/>
          <a:ext cx="0" cy="0"/>
          <a:chOff x="0" y="0"/>
          <a:chExt cx="0" cy="0"/>
        </a:xfrm>
      </p:grpSpPr>
      <p:sp>
        <p:nvSpPr>
          <p:cNvPr id="17" name="Google Shape;17;p2"/>
          <p:cNvSpPr txBox="1"/>
          <p:nvPr>
            <p:ph idx="10" type="dt"/>
          </p:nvPr>
        </p:nvSpPr>
        <p:spPr>
          <a:xfrm>
            <a:off x="503237" y="6886575"/>
            <a:ext cx="2346325"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8" name="Google Shape;18;p2"/>
          <p:cNvSpPr txBox="1"/>
          <p:nvPr>
            <p:ph idx="11" type="ftr"/>
          </p:nvPr>
        </p:nvSpPr>
        <p:spPr>
          <a:xfrm>
            <a:off x="3448050" y="6886575"/>
            <a:ext cx="3194050"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9" name="Google Shape;19;p2"/>
          <p:cNvSpPr txBox="1"/>
          <p:nvPr>
            <p:ph idx="12" type="sldNum"/>
          </p:nvPr>
        </p:nvSpPr>
        <p:spPr>
          <a:xfrm>
            <a:off x="7227887" y="6886575"/>
            <a:ext cx="2346325" cy="519112"/>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3" name="Shape 73"/>
        <p:cNvGrpSpPr/>
        <p:nvPr/>
      </p:nvGrpSpPr>
      <p:grpSpPr>
        <a:xfrm>
          <a:off x="0" y="0"/>
          <a:ext cx="0" cy="0"/>
          <a:chOff x="0" y="0"/>
          <a:chExt cx="0" cy="0"/>
        </a:xfrm>
      </p:grpSpPr>
      <p:sp>
        <p:nvSpPr>
          <p:cNvPr id="74" name="Google Shape;74;p11"/>
          <p:cNvSpPr txBox="1"/>
          <p:nvPr>
            <p:ph type="title"/>
          </p:nvPr>
        </p:nvSpPr>
        <p:spPr>
          <a:xfrm>
            <a:off x="796925" y="4857754"/>
            <a:ext cx="8567738" cy="1501775"/>
          </a:xfrm>
          <a:prstGeom prst="rect">
            <a:avLst/>
          </a:prstGeom>
          <a:noFill/>
          <a:ln>
            <a:noFill/>
          </a:ln>
        </p:spPr>
        <p:txBody>
          <a:bodyPr anchorCtr="0" anchor="t" bIns="91425" lIns="91425" spcFirstLastPara="1" rIns="91425" wrap="square" tIns="91425">
            <a:noAutofit/>
          </a:bodyPr>
          <a:lstStyle>
            <a:lvl1pPr lvl="0" marR="0" rtl="0" algn="l">
              <a:lnSpc>
                <a:spcPct val="96000"/>
              </a:lnSpc>
              <a:spcBef>
                <a:spcPts val="0"/>
              </a:spcBef>
              <a:spcAft>
                <a:spcPts val="0"/>
              </a:spcAft>
              <a:buSzPts val="1400"/>
              <a:buNone/>
              <a:defRPr b="1" i="0" sz="40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75" name="Google Shape;75;p11"/>
          <p:cNvSpPr txBox="1"/>
          <p:nvPr>
            <p:ph idx="1" type="body"/>
          </p:nvPr>
        </p:nvSpPr>
        <p:spPr>
          <a:xfrm>
            <a:off x="796925" y="3203575"/>
            <a:ext cx="8567738" cy="1654175"/>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700"/>
              <a:buFont typeface="Times New Roman"/>
              <a:buNone/>
              <a:defRPr b="0" i="0" sz="17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1400"/>
              <a:buFont typeface="Times New Roman"/>
              <a:buNone/>
              <a:defRPr b="0" i="0" sz="1400" u="none" cap="none" strike="noStrike">
                <a:solidFill>
                  <a:srgbClr val="000000"/>
                </a:solidFill>
                <a:latin typeface="Arial"/>
                <a:ea typeface="Arial"/>
                <a:cs typeface="Arial"/>
                <a:sym typeface="Arial"/>
              </a:defRPr>
            </a:lvl9pPr>
          </a:lstStyle>
          <a:p/>
        </p:txBody>
      </p:sp>
      <p:sp>
        <p:nvSpPr>
          <p:cNvPr id="76" name="Google Shape;76;p11"/>
          <p:cNvSpPr txBox="1"/>
          <p:nvPr>
            <p:ph idx="10" type="dt"/>
          </p:nvPr>
        </p:nvSpPr>
        <p:spPr>
          <a:xfrm>
            <a:off x="503237" y="6886575"/>
            <a:ext cx="2346325"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7" name="Google Shape;77;p11"/>
          <p:cNvSpPr txBox="1"/>
          <p:nvPr>
            <p:ph idx="11" type="ftr"/>
          </p:nvPr>
        </p:nvSpPr>
        <p:spPr>
          <a:xfrm>
            <a:off x="3448050" y="6886575"/>
            <a:ext cx="3194050"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8" name="Google Shape;78;p11"/>
          <p:cNvSpPr txBox="1"/>
          <p:nvPr>
            <p:ph idx="12" type="sldNum"/>
          </p:nvPr>
        </p:nvSpPr>
        <p:spPr>
          <a:xfrm>
            <a:off x="7227887" y="6886575"/>
            <a:ext cx="2346325" cy="519112"/>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9" name="Shape 79"/>
        <p:cNvGrpSpPr/>
        <p:nvPr/>
      </p:nvGrpSpPr>
      <p:grpSpPr>
        <a:xfrm>
          <a:off x="0" y="0"/>
          <a:ext cx="0" cy="0"/>
          <a:chOff x="0" y="0"/>
          <a:chExt cx="0" cy="0"/>
        </a:xfrm>
      </p:grpSpPr>
      <p:sp>
        <p:nvSpPr>
          <p:cNvPr id="80" name="Google Shape;80;p12"/>
          <p:cNvSpPr txBox="1"/>
          <p:nvPr>
            <p:ph type="ctrTitle"/>
          </p:nvPr>
        </p:nvSpPr>
        <p:spPr>
          <a:xfrm>
            <a:off x="755650" y="2347913"/>
            <a:ext cx="8569325" cy="1620837"/>
          </a:xfrm>
          <a:prstGeom prst="rect">
            <a:avLst/>
          </a:prstGeom>
          <a:noFill/>
          <a:ln>
            <a:noFill/>
          </a:ln>
        </p:spPr>
        <p:txBody>
          <a:bodyPr anchorCtr="0" anchor="ctr" bIns="91425" lIns="91425" spcFirstLastPara="1" rIns="91425" wrap="square" tIns="91425">
            <a:noAutofit/>
          </a:bodyPr>
          <a:lstStyle>
            <a:lvl1pPr lvl="0"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81" name="Google Shape;81;p12"/>
          <p:cNvSpPr txBox="1"/>
          <p:nvPr>
            <p:ph idx="1" type="subTitle"/>
          </p:nvPr>
        </p:nvSpPr>
        <p:spPr>
          <a:xfrm>
            <a:off x="1512888" y="4283075"/>
            <a:ext cx="7056438" cy="1931987"/>
          </a:xfrm>
          <a:prstGeom prst="rect">
            <a:avLst/>
          </a:prstGeom>
          <a:noFill/>
          <a:ln>
            <a:noFill/>
          </a:ln>
        </p:spPr>
        <p:txBody>
          <a:bodyPr anchorCtr="0" anchor="t" bIns="91425" lIns="91425" spcFirstLastPara="1" rIns="91425" wrap="square" tIns="91425">
            <a:noAutofit/>
          </a:bodyPr>
          <a:lstStyle>
            <a:lvl1pPr lvl="0" marR="0" rtl="0" algn="ctr">
              <a:lnSpc>
                <a:spcPct val="96000"/>
              </a:lnSpc>
              <a:spcBef>
                <a:spcPts val="0"/>
              </a:spcBef>
              <a:spcAft>
                <a:spcPts val="0"/>
              </a:spcAft>
              <a:buClr>
                <a:srgbClr val="000000"/>
              </a:buClr>
              <a:buSzPts val="3200"/>
              <a:buFont typeface="Times New Roman"/>
              <a:buNone/>
              <a:defRPr b="0" i="0" sz="3200" u="none" cap="none" strike="noStrike">
                <a:solidFill>
                  <a:srgbClr val="000000"/>
                </a:solidFill>
                <a:latin typeface="Arial"/>
                <a:ea typeface="Arial"/>
                <a:cs typeface="Arial"/>
                <a:sym typeface="Arial"/>
              </a:defRPr>
            </a:lvl1pPr>
            <a:lvl2pPr lvl="1" marR="0" rtl="0" algn="ctr">
              <a:lnSpc>
                <a:spcPct val="96000"/>
              </a:lnSpc>
              <a:spcBef>
                <a:spcPts val="1425"/>
              </a:spcBef>
              <a:spcAft>
                <a:spcPts val="0"/>
              </a:spcAft>
              <a:buClr>
                <a:srgbClr val="000000"/>
              </a:buClr>
              <a:buSzPts val="2800"/>
              <a:buFont typeface="Times New Roman"/>
              <a:buNone/>
              <a:defRPr b="0" i="0" sz="2800" u="none" cap="none" strike="noStrike">
                <a:solidFill>
                  <a:srgbClr val="000000"/>
                </a:solidFill>
                <a:latin typeface="Arial"/>
                <a:ea typeface="Arial"/>
                <a:cs typeface="Arial"/>
                <a:sym typeface="Arial"/>
              </a:defRPr>
            </a:lvl2pPr>
            <a:lvl3pPr lvl="2" marR="0" rtl="0" algn="ctr">
              <a:lnSpc>
                <a:spcPct val="96000"/>
              </a:lnSpc>
              <a:spcBef>
                <a:spcPts val="1138"/>
              </a:spcBef>
              <a:spcAft>
                <a:spcPts val="0"/>
              </a:spcAft>
              <a:buClr>
                <a:srgbClr val="000000"/>
              </a:buClr>
              <a:buSzPts val="2400"/>
              <a:buFont typeface="Times New Roman"/>
              <a:buNone/>
              <a:defRPr b="0" i="0" sz="2400" u="none" cap="none" strike="noStrike">
                <a:solidFill>
                  <a:srgbClr val="000000"/>
                </a:solidFill>
                <a:latin typeface="Arial"/>
                <a:ea typeface="Arial"/>
                <a:cs typeface="Arial"/>
                <a:sym typeface="Arial"/>
              </a:defRPr>
            </a:lvl3pPr>
            <a:lvl4pPr lvl="3" marR="0" rtl="0" algn="ctr">
              <a:lnSpc>
                <a:spcPct val="96000"/>
              </a:lnSpc>
              <a:spcBef>
                <a:spcPts val="85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4pPr>
            <a:lvl5pPr lvl="4" marR="0" rtl="0" algn="ctr">
              <a:lnSpc>
                <a:spcPct val="96000"/>
              </a:lnSpc>
              <a:spcBef>
                <a:spcPts val="575"/>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5pPr>
            <a:lvl6pPr lvl="5" marR="0" rtl="0" algn="ctr">
              <a:lnSpc>
                <a:spcPct val="96000"/>
              </a:lnSpc>
              <a:spcBef>
                <a:spcPts val="288"/>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6pPr>
            <a:lvl7pPr lvl="6" marR="0" rtl="0" algn="ctr">
              <a:lnSpc>
                <a:spcPct val="96000"/>
              </a:lnSpc>
              <a:spcBef>
                <a:spcPts val="288"/>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7pPr>
            <a:lvl8pPr lvl="7" marR="0" rtl="0" algn="ctr">
              <a:lnSpc>
                <a:spcPct val="96000"/>
              </a:lnSpc>
              <a:spcBef>
                <a:spcPts val="288"/>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8pPr>
            <a:lvl9pPr lvl="8" marR="0" rtl="0" algn="ctr">
              <a:lnSpc>
                <a:spcPct val="96000"/>
              </a:lnSpc>
              <a:spcBef>
                <a:spcPts val="288"/>
              </a:spcBef>
              <a:spcAft>
                <a:spcPts val="288"/>
              </a:spcAft>
              <a:buClr>
                <a:srgbClr val="000000"/>
              </a:buClr>
              <a:buSzPts val="2000"/>
              <a:buFont typeface="Times New Roman"/>
              <a:buNone/>
              <a:defRPr b="0" i="0" sz="2000" u="none" cap="none" strike="noStrike">
                <a:solidFill>
                  <a:srgbClr val="000000"/>
                </a:solidFill>
                <a:latin typeface="Arial"/>
                <a:ea typeface="Arial"/>
                <a:cs typeface="Arial"/>
                <a:sym typeface="Arial"/>
              </a:defRPr>
            </a:lvl9pPr>
          </a:lstStyle>
          <a:p/>
        </p:txBody>
      </p:sp>
      <p:sp>
        <p:nvSpPr>
          <p:cNvPr id="82" name="Google Shape;82;p12"/>
          <p:cNvSpPr txBox="1"/>
          <p:nvPr>
            <p:ph idx="10" type="dt"/>
          </p:nvPr>
        </p:nvSpPr>
        <p:spPr>
          <a:xfrm>
            <a:off x="503237" y="6886575"/>
            <a:ext cx="2346325"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3" name="Google Shape;83;p12"/>
          <p:cNvSpPr txBox="1"/>
          <p:nvPr>
            <p:ph idx="11" type="ftr"/>
          </p:nvPr>
        </p:nvSpPr>
        <p:spPr>
          <a:xfrm>
            <a:off x="3448050" y="6886575"/>
            <a:ext cx="3194050"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4" name="Google Shape;84;p12"/>
          <p:cNvSpPr txBox="1"/>
          <p:nvPr>
            <p:ph idx="12" type="sldNum"/>
          </p:nvPr>
        </p:nvSpPr>
        <p:spPr>
          <a:xfrm>
            <a:off x="7227887" y="6886575"/>
            <a:ext cx="2346325" cy="519112"/>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1" name="Shape 91"/>
        <p:cNvGrpSpPr/>
        <p:nvPr/>
      </p:nvGrpSpPr>
      <p:grpSpPr>
        <a:xfrm>
          <a:off x="0" y="0"/>
          <a:ext cx="0" cy="0"/>
          <a:chOff x="0" y="0"/>
          <a:chExt cx="0" cy="0"/>
        </a:xfrm>
      </p:grpSpPr>
      <p:sp>
        <p:nvSpPr>
          <p:cNvPr id="92" name="Google Shape;92;p14"/>
          <p:cNvSpPr txBox="1"/>
          <p:nvPr>
            <p:ph type="title"/>
          </p:nvPr>
        </p:nvSpPr>
        <p:spPr>
          <a:xfrm>
            <a:off x="693043" y="402483"/>
            <a:ext cx="8694539" cy="146118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 name="Google Shape;93;p14"/>
          <p:cNvSpPr txBox="1"/>
          <p:nvPr>
            <p:ph idx="1" type="body"/>
          </p:nvPr>
        </p:nvSpPr>
        <p:spPr>
          <a:xfrm>
            <a:off x="693043" y="2012413"/>
            <a:ext cx="8694539" cy="479654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14"/>
          <p:cNvSpPr txBox="1"/>
          <p:nvPr>
            <p:ph idx="10" type="dt"/>
          </p:nvPr>
        </p:nvSpPr>
        <p:spPr>
          <a:xfrm>
            <a:off x="693043" y="7006699"/>
            <a:ext cx="2268141" cy="4024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14"/>
          <p:cNvSpPr txBox="1"/>
          <p:nvPr>
            <p:ph idx="11" type="ftr"/>
          </p:nvPr>
        </p:nvSpPr>
        <p:spPr>
          <a:xfrm>
            <a:off x="3339207" y="7006699"/>
            <a:ext cx="3402211" cy="4024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14"/>
          <p:cNvSpPr txBox="1"/>
          <p:nvPr>
            <p:ph idx="12" type="sldNum"/>
          </p:nvPr>
        </p:nvSpPr>
        <p:spPr>
          <a:xfrm>
            <a:off x="7119441" y="7006699"/>
            <a:ext cx="2268141" cy="4024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7" name="Shape 97"/>
        <p:cNvGrpSpPr/>
        <p:nvPr/>
      </p:nvGrpSpPr>
      <p:grpSpPr>
        <a:xfrm>
          <a:off x="0" y="0"/>
          <a:ext cx="0" cy="0"/>
          <a:chOff x="0" y="0"/>
          <a:chExt cx="0" cy="0"/>
        </a:xfrm>
      </p:grpSpPr>
      <p:sp>
        <p:nvSpPr>
          <p:cNvPr id="98" name="Google Shape;98;p15"/>
          <p:cNvSpPr txBox="1"/>
          <p:nvPr>
            <p:ph type="ctrTitle"/>
          </p:nvPr>
        </p:nvSpPr>
        <p:spPr>
          <a:xfrm>
            <a:off x="1260078" y="1237197"/>
            <a:ext cx="7560469" cy="2631887"/>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9" name="Google Shape;99;p15"/>
          <p:cNvSpPr txBox="1"/>
          <p:nvPr>
            <p:ph idx="1" type="subTitle"/>
          </p:nvPr>
        </p:nvSpPr>
        <p:spPr>
          <a:xfrm>
            <a:off x="1260078" y="3970580"/>
            <a:ext cx="7560469" cy="1825171"/>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00" name="Google Shape;100;p15"/>
          <p:cNvSpPr txBox="1"/>
          <p:nvPr>
            <p:ph idx="10" type="dt"/>
          </p:nvPr>
        </p:nvSpPr>
        <p:spPr>
          <a:xfrm>
            <a:off x="693043" y="7006699"/>
            <a:ext cx="2268141" cy="4024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15"/>
          <p:cNvSpPr txBox="1"/>
          <p:nvPr>
            <p:ph idx="11" type="ftr"/>
          </p:nvPr>
        </p:nvSpPr>
        <p:spPr>
          <a:xfrm>
            <a:off x="3339207" y="7006699"/>
            <a:ext cx="3402211" cy="4024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15"/>
          <p:cNvSpPr txBox="1"/>
          <p:nvPr>
            <p:ph idx="12" type="sldNum"/>
          </p:nvPr>
        </p:nvSpPr>
        <p:spPr>
          <a:xfrm>
            <a:off x="7119441" y="7006699"/>
            <a:ext cx="2268141" cy="4024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3" name="Shape 103"/>
        <p:cNvGrpSpPr/>
        <p:nvPr/>
      </p:nvGrpSpPr>
      <p:grpSpPr>
        <a:xfrm>
          <a:off x="0" y="0"/>
          <a:ext cx="0" cy="0"/>
          <a:chOff x="0" y="0"/>
          <a:chExt cx="0" cy="0"/>
        </a:xfrm>
      </p:grpSpPr>
      <p:sp>
        <p:nvSpPr>
          <p:cNvPr id="104" name="Google Shape;104;p16"/>
          <p:cNvSpPr txBox="1"/>
          <p:nvPr>
            <p:ph type="title"/>
          </p:nvPr>
        </p:nvSpPr>
        <p:spPr>
          <a:xfrm>
            <a:off x="687793" y="1884670"/>
            <a:ext cx="8694539" cy="3144614"/>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Google Shape;105;p16"/>
          <p:cNvSpPr txBox="1"/>
          <p:nvPr>
            <p:ph idx="1" type="body"/>
          </p:nvPr>
        </p:nvSpPr>
        <p:spPr>
          <a:xfrm>
            <a:off x="687793" y="5059033"/>
            <a:ext cx="8694539" cy="16536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06" name="Google Shape;106;p16"/>
          <p:cNvSpPr txBox="1"/>
          <p:nvPr>
            <p:ph idx="10" type="dt"/>
          </p:nvPr>
        </p:nvSpPr>
        <p:spPr>
          <a:xfrm>
            <a:off x="693043" y="7006699"/>
            <a:ext cx="2268141" cy="4024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16"/>
          <p:cNvSpPr txBox="1"/>
          <p:nvPr>
            <p:ph idx="11" type="ftr"/>
          </p:nvPr>
        </p:nvSpPr>
        <p:spPr>
          <a:xfrm>
            <a:off x="3339207" y="7006699"/>
            <a:ext cx="3402211" cy="4024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16"/>
          <p:cNvSpPr txBox="1"/>
          <p:nvPr>
            <p:ph idx="12" type="sldNum"/>
          </p:nvPr>
        </p:nvSpPr>
        <p:spPr>
          <a:xfrm>
            <a:off x="7119441" y="7006699"/>
            <a:ext cx="2268141" cy="4024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9" name="Shape 109"/>
        <p:cNvGrpSpPr/>
        <p:nvPr/>
      </p:nvGrpSpPr>
      <p:grpSpPr>
        <a:xfrm>
          <a:off x="0" y="0"/>
          <a:ext cx="0" cy="0"/>
          <a:chOff x="0" y="0"/>
          <a:chExt cx="0" cy="0"/>
        </a:xfrm>
      </p:grpSpPr>
      <p:sp>
        <p:nvSpPr>
          <p:cNvPr id="110" name="Google Shape;110;p17"/>
          <p:cNvSpPr txBox="1"/>
          <p:nvPr>
            <p:ph type="title"/>
          </p:nvPr>
        </p:nvSpPr>
        <p:spPr>
          <a:xfrm>
            <a:off x="693043" y="402483"/>
            <a:ext cx="8694539" cy="146118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1" name="Google Shape;111;p17"/>
          <p:cNvSpPr txBox="1"/>
          <p:nvPr>
            <p:ph idx="1" type="body"/>
          </p:nvPr>
        </p:nvSpPr>
        <p:spPr>
          <a:xfrm>
            <a:off x="693043" y="2012413"/>
            <a:ext cx="4284266" cy="479654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17"/>
          <p:cNvSpPr txBox="1"/>
          <p:nvPr>
            <p:ph idx="2" type="body"/>
          </p:nvPr>
        </p:nvSpPr>
        <p:spPr>
          <a:xfrm>
            <a:off x="5103316" y="2012413"/>
            <a:ext cx="4284266" cy="479654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7"/>
          <p:cNvSpPr txBox="1"/>
          <p:nvPr>
            <p:ph idx="10" type="dt"/>
          </p:nvPr>
        </p:nvSpPr>
        <p:spPr>
          <a:xfrm>
            <a:off x="693043" y="7006699"/>
            <a:ext cx="2268141" cy="4024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17"/>
          <p:cNvSpPr txBox="1"/>
          <p:nvPr>
            <p:ph idx="11" type="ftr"/>
          </p:nvPr>
        </p:nvSpPr>
        <p:spPr>
          <a:xfrm>
            <a:off x="3339207" y="7006699"/>
            <a:ext cx="3402211" cy="4024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5" name="Google Shape;115;p17"/>
          <p:cNvSpPr txBox="1"/>
          <p:nvPr>
            <p:ph idx="12" type="sldNum"/>
          </p:nvPr>
        </p:nvSpPr>
        <p:spPr>
          <a:xfrm>
            <a:off x="7119441" y="7006699"/>
            <a:ext cx="2268141" cy="4024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6" name="Shape 116"/>
        <p:cNvGrpSpPr/>
        <p:nvPr/>
      </p:nvGrpSpPr>
      <p:grpSpPr>
        <a:xfrm>
          <a:off x="0" y="0"/>
          <a:ext cx="0" cy="0"/>
          <a:chOff x="0" y="0"/>
          <a:chExt cx="0" cy="0"/>
        </a:xfrm>
      </p:grpSpPr>
      <p:sp>
        <p:nvSpPr>
          <p:cNvPr id="117" name="Google Shape;117;p18"/>
          <p:cNvSpPr txBox="1"/>
          <p:nvPr>
            <p:ph type="title"/>
          </p:nvPr>
        </p:nvSpPr>
        <p:spPr>
          <a:xfrm>
            <a:off x="694356" y="402483"/>
            <a:ext cx="8694539" cy="146118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8" name="Google Shape;118;p18"/>
          <p:cNvSpPr txBox="1"/>
          <p:nvPr>
            <p:ph idx="1" type="body"/>
          </p:nvPr>
        </p:nvSpPr>
        <p:spPr>
          <a:xfrm>
            <a:off x="694356" y="1853171"/>
            <a:ext cx="4264577" cy="90821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19" name="Google Shape;119;p18"/>
          <p:cNvSpPr txBox="1"/>
          <p:nvPr>
            <p:ph idx="2" type="body"/>
          </p:nvPr>
        </p:nvSpPr>
        <p:spPr>
          <a:xfrm>
            <a:off x="694356" y="2761381"/>
            <a:ext cx="4264577" cy="4061576"/>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18"/>
          <p:cNvSpPr txBox="1"/>
          <p:nvPr>
            <p:ph idx="3" type="body"/>
          </p:nvPr>
        </p:nvSpPr>
        <p:spPr>
          <a:xfrm>
            <a:off x="5103316" y="1853171"/>
            <a:ext cx="4285579" cy="90821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21" name="Google Shape;121;p18"/>
          <p:cNvSpPr txBox="1"/>
          <p:nvPr>
            <p:ph idx="4" type="body"/>
          </p:nvPr>
        </p:nvSpPr>
        <p:spPr>
          <a:xfrm>
            <a:off x="5103316" y="2761381"/>
            <a:ext cx="4285579" cy="4061576"/>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18"/>
          <p:cNvSpPr txBox="1"/>
          <p:nvPr>
            <p:ph idx="10" type="dt"/>
          </p:nvPr>
        </p:nvSpPr>
        <p:spPr>
          <a:xfrm>
            <a:off x="693043" y="7006699"/>
            <a:ext cx="2268141" cy="4024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18"/>
          <p:cNvSpPr txBox="1"/>
          <p:nvPr>
            <p:ph idx="11" type="ftr"/>
          </p:nvPr>
        </p:nvSpPr>
        <p:spPr>
          <a:xfrm>
            <a:off x="3339207" y="7006699"/>
            <a:ext cx="3402211" cy="4024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18"/>
          <p:cNvSpPr txBox="1"/>
          <p:nvPr>
            <p:ph idx="12" type="sldNum"/>
          </p:nvPr>
        </p:nvSpPr>
        <p:spPr>
          <a:xfrm>
            <a:off x="7119441" y="7006699"/>
            <a:ext cx="2268141" cy="4024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5" name="Shape 125"/>
        <p:cNvGrpSpPr/>
        <p:nvPr/>
      </p:nvGrpSpPr>
      <p:grpSpPr>
        <a:xfrm>
          <a:off x="0" y="0"/>
          <a:ext cx="0" cy="0"/>
          <a:chOff x="0" y="0"/>
          <a:chExt cx="0" cy="0"/>
        </a:xfrm>
      </p:grpSpPr>
      <p:sp>
        <p:nvSpPr>
          <p:cNvPr id="126" name="Google Shape;126;p19"/>
          <p:cNvSpPr txBox="1"/>
          <p:nvPr>
            <p:ph type="title"/>
          </p:nvPr>
        </p:nvSpPr>
        <p:spPr>
          <a:xfrm>
            <a:off x="693043" y="402483"/>
            <a:ext cx="8694539" cy="146118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7" name="Google Shape;127;p19"/>
          <p:cNvSpPr txBox="1"/>
          <p:nvPr>
            <p:ph idx="10" type="dt"/>
          </p:nvPr>
        </p:nvSpPr>
        <p:spPr>
          <a:xfrm>
            <a:off x="693043" y="7006699"/>
            <a:ext cx="2268141" cy="4024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19"/>
          <p:cNvSpPr txBox="1"/>
          <p:nvPr>
            <p:ph idx="11" type="ftr"/>
          </p:nvPr>
        </p:nvSpPr>
        <p:spPr>
          <a:xfrm>
            <a:off x="3339207" y="7006699"/>
            <a:ext cx="3402211" cy="4024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19"/>
          <p:cNvSpPr txBox="1"/>
          <p:nvPr>
            <p:ph idx="12" type="sldNum"/>
          </p:nvPr>
        </p:nvSpPr>
        <p:spPr>
          <a:xfrm>
            <a:off x="7119441" y="7006699"/>
            <a:ext cx="2268141" cy="4024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0" name="Shape 130"/>
        <p:cNvGrpSpPr/>
        <p:nvPr/>
      </p:nvGrpSpPr>
      <p:grpSpPr>
        <a:xfrm>
          <a:off x="0" y="0"/>
          <a:ext cx="0" cy="0"/>
          <a:chOff x="0" y="0"/>
          <a:chExt cx="0" cy="0"/>
        </a:xfrm>
      </p:grpSpPr>
      <p:sp>
        <p:nvSpPr>
          <p:cNvPr id="131" name="Google Shape;131;p20"/>
          <p:cNvSpPr txBox="1"/>
          <p:nvPr>
            <p:ph idx="10" type="dt"/>
          </p:nvPr>
        </p:nvSpPr>
        <p:spPr>
          <a:xfrm>
            <a:off x="693043" y="7006699"/>
            <a:ext cx="2268141" cy="4024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2" name="Google Shape;132;p20"/>
          <p:cNvSpPr txBox="1"/>
          <p:nvPr>
            <p:ph idx="11" type="ftr"/>
          </p:nvPr>
        </p:nvSpPr>
        <p:spPr>
          <a:xfrm>
            <a:off x="3339207" y="7006699"/>
            <a:ext cx="3402211" cy="4024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3" name="Google Shape;133;p20"/>
          <p:cNvSpPr txBox="1"/>
          <p:nvPr>
            <p:ph idx="12" type="sldNum"/>
          </p:nvPr>
        </p:nvSpPr>
        <p:spPr>
          <a:xfrm>
            <a:off x="7119441" y="7006699"/>
            <a:ext cx="2268141" cy="4024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34" name="Shape 134"/>
        <p:cNvGrpSpPr/>
        <p:nvPr/>
      </p:nvGrpSpPr>
      <p:grpSpPr>
        <a:xfrm>
          <a:off x="0" y="0"/>
          <a:ext cx="0" cy="0"/>
          <a:chOff x="0" y="0"/>
          <a:chExt cx="0" cy="0"/>
        </a:xfrm>
      </p:grpSpPr>
      <p:sp>
        <p:nvSpPr>
          <p:cNvPr id="135" name="Google Shape;135;p21"/>
          <p:cNvSpPr txBox="1"/>
          <p:nvPr>
            <p:ph type="title"/>
          </p:nvPr>
        </p:nvSpPr>
        <p:spPr>
          <a:xfrm>
            <a:off x="694356" y="503978"/>
            <a:ext cx="3251264" cy="1763924"/>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6" name="Google Shape;136;p21"/>
          <p:cNvSpPr txBox="1"/>
          <p:nvPr>
            <p:ph idx="1" type="body"/>
          </p:nvPr>
        </p:nvSpPr>
        <p:spPr>
          <a:xfrm>
            <a:off x="4285579" y="1088453"/>
            <a:ext cx="5103316" cy="5372269"/>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7" name="Google Shape;137;p21"/>
          <p:cNvSpPr txBox="1"/>
          <p:nvPr>
            <p:ph idx="2" type="body"/>
          </p:nvPr>
        </p:nvSpPr>
        <p:spPr>
          <a:xfrm>
            <a:off x="694356" y="2267902"/>
            <a:ext cx="3251264" cy="42015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38" name="Google Shape;138;p21"/>
          <p:cNvSpPr txBox="1"/>
          <p:nvPr>
            <p:ph idx="10" type="dt"/>
          </p:nvPr>
        </p:nvSpPr>
        <p:spPr>
          <a:xfrm>
            <a:off x="693043" y="7006699"/>
            <a:ext cx="2268141" cy="4024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9" name="Google Shape;139;p21"/>
          <p:cNvSpPr txBox="1"/>
          <p:nvPr>
            <p:ph idx="11" type="ftr"/>
          </p:nvPr>
        </p:nvSpPr>
        <p:spPr>
          <a:xfrm>
            <a:off x="3339207" y="7006699"/>
            <a:ext cx="3402211" cy="4024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0" name="Google Shape;140;p21"/>
          <p:cNvSpPr txBox="1"/>
          <p:nvPr>
            <p:ph idx="12" type="sldNum"/>
          </p:nvPr>
        </p:nvSpPr>
        <p:spPr>
          <a:xfrm>
            <a:off x="7119441" y="7006699"/>
            <a:ext cx="2268141" cy="4024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1828800" y="301625"/>
            <a:ext cx="7745412" cy="1260475"/>
          </a:xfrm>
          <a:prstGeom prst="rect">
            <a:avLst/>
          </a:prstGeom>
          <a:noFill/>
          <a:ln>
            <a:noFill/>
          </a:ln>
        </p:spPr>
        <p:txBody>
          <a:bodyPr anchorCtr="0" anchor="ctr" bIns="91425" lIns="91425" spcFirstLastPara="1" rIns="91425" wrap="square" tIns="91425">
            <a:noAutofit/>
          </a:bodyPr>
          <a:lstStyle>
            <a:lvl1pPr lvl="0"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22" name="Google Shape;22;p3"/>
          <p:cNvSpPr txBox="1"/>
          <p:nvPr>
            <p:ph idx="1" type="body"/>
          </p:nvPr>
        </p:nvSpPr>
        <p:spPr>
          <a:xfrm>
            <a:off x="503237" y="1768475"/>
            <a:ext cx="9069387" cy="498792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SzPts val="1400"/>
              <a:buNone/>
              <a:defRPr b="0" i="0" sz="2000" u="none" cap="none" strike="noStrike">
                <a:solidFill>
                  <a:srgbClr val="000000"/>
                </a:solidFill>
                <a:latin typeface="Arial"/>
                <a:ea typeface="Arial"/>
                <a:cs typeface="Arial"/>
                <a:sym typeface="Arial"/>
              </a:defRPr>
            </a:lvl9pPr>
          </a:lstStyle>
          <a:p/>
        </p:txBody>
      </p:sp>
      <p:sp>
        <p:nvSpPr>
          <p:cNvPr id="23" name="Google Shape;23;p3"/>
          <p:cNvSpPr txBox="1"/>
          <p:nvPr>
            <p:ph idx="10" type="dt"/>
          </p:nvPr>
        </p:nvSpPr>
        <p:spPr>
          <a:xfrm>
            <a:off x="503237" y="6886575"/>
            <a:ext cx="2346325"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4" name="Google Shape;24;p3"/>
          <p:cNvSpPr txBox="1"/>
          <p:nvPr>
            <p:ph idx="11" type="ftr"/>
          </p:nvPr>
        </p:nvSpPr>
        <p:spPr>
          <a:xfrm>
            <a:off x="3448050" y="6886575"/>
            <a:ext cx="3194050"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5" name="Google Shape;25;p3"/>
          <p:cNvSpPr txBox="1"/>
          <p:nvPr>
            <p:ph idx="12" type="sldNum"/>
          </p:nvPr>
        </p:nvSpPr>
        <p:spPr>
          <a:xfrm>
            <a:off x="7227887" y="6886575"/>
            <a:ext cx="2346325" cy="519112"/>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41" name="Shape 141"/>
        <p:cNvGrpSpPr/>
        <p:nvPr/>
      </p:nvGrpSpPr>
      <p:grpSpPr>
        <a:xfrm>
          <a:off x="0" y="0"/>
          <a:ext cx="0" cy="0"/>
          <a:chOff x="0" y="0"/>
          <a:chExt cx="0" cy="0"/>
        </a:xfrm>
      </p:grpSpPr>
      <p:sp>
        <p:nvSpPr>
          <p:cNvPr id="142" name="Google Shape;142;p22"/>
          <p:cNvSpPr txBox="1"/>
          <p:nvPr>
            <p:ph type="title"/>
          </p:nvPr>
        </p:nvSpPr>
        <p:spPr>
          <a:xfrm>
            <a:off x="694356" y="503978"/>
            <a:ext cx="3251264" cy="1763924"/>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3" name="Google Shape;143;p22"/>
          <p:cNvSpPr/>
          <p:nvPr>
            <p:ph idx="2" type="pic"/>
          </p:nvPr>
        </p:nvSpPr>
        <p:spPr>
          <a:xfrm>
            <a:off x="4285579" y="1088453"/>
            <a:ext cx="5103316" cy="537226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4" name="Google Shape;144;p22"/>
          <p:cNvSpPr txBox="1"/>
          <p:nvPr>
            <p:ph idx="1" type="body"/>
          </p:nvPr>
        </p:nvSpPr>
        <p:spPr>
          <a:xfrm>
            <a:off x="694356" y="2267902"/>
            <a:ext cx="3251264" cy="42015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45" name="Google Shape;145;p22"/>
          <p:cNvSpPr txBox="1"/>
          <p:nvPr>
            <p:ph idx="10" type="dt"/>
          </p:nvPr>
        </p:nvSpPr>
        <p:spPr>
          <a:xfrm>
            <a:off x="693043" y="7006699"/>
            <a:ext cx="2268141" cy="4024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6" name="Google Shape;146;p22"/>
          <p:cNvSpPr txBox="1"/>
          <p:nvPr>
            <p:ph idx="11" type="ftr"/>
          </p:nvPr>
        </p:nvSpPr>
        <p:spPr>
          <a:xfrm>
            <a:off x="3339207" y="7006699"/>
            <a:ext cx="3402211" cy="4024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7" name="Google Shape;147;p22"/>
          <p:cNvSpPr txBox="1"/>
          <p:nvPr>
            <p:ph idx="12" type="sldNum"/>
          </p:nvPr>
        </p:nvSpPr>
        <p:spPr>
          <a:xfrm>
            <a:off x="7119441" y="7006699"/>
            <a:ext cx="2268141" cy="4024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8" name="Shape 148"/>
        <p:cNvGrpSpPr/>
        <p:nvPr/>
      </p:nvGrpSpPr>
      <p:grpSpPr>
        <a:xfrm>
          <a:off x="0" y="0"/>
          <a:ext cx="0" cy="0"/>
          <a:chOff x="0" y="0"/>
          <a:chExt cx="0" cy="0"/>
        </a:xfrm>
      </p:grpSpPr>
      <p:sp>
        <p:nvSpPr>
          <p:cNvPr id="149" name="Google Shape;149;p23"/>
          <p:cNvSpPr txBox="1"/>
          <p:nvPr>
            <p:ph type="title"/>
          </p:nvPr>
        </p:nvSpPr>
        <p:spPr>
          <a:xfrm>
            <a:off x="693043" y="402483"/>
            <a:ext cx="8694539" cy="146118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0" name="Google Shape;150;p23"/>
          <p:cNvSpPr txBox="1"/>
          <p:nvPr>
            <p:ph idx="1" type="body"/>
          </p:nvPr>
        </p:nvSpPr>
        <p:spPr>
          <a:xfrm rot="5400000">
            <a:off x="2642040" y="63416"/>
            <a:ext cx="4796544" cy="869453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23"/>
          <p:cNvSpPr txBox="1"/>
          <p:nvPr>
            <p:ph idx="10" type="dt"/>
          </p:nvPr>
        </p:nvSpPr>
        <p:spPr>
          <a:xfrm>
            <a:off x="693043" y="7006699"/>
            <a:ext cx="2268141" cy="4024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2" name="Google Shape;152;p23"/>
          <p:cNvSpPr txBox="1"/>
          <p:nvPr>
            <p:ph idx="11" type="ftr"/>
          </p:nvPr>
        </p:nvSpPr>
        <p:spPr>
          <a:xfrm>
            <a:off x="3339207" y="7006699"/>
            <a:ext cx="3402211" cy="4024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3" name="Google Shape;153;p23"/>
          <p:cNvSpPr txBox="1"/>
          <p:nvPr>
            <p:ph idx="12" type="sldNum"/>
          </p:nvPr>
        </p:nvSpPr>
        <p:spPr>
          <a:xfrm>
            <a:off x="7119441" y="7006699"/>
            <a:ext cx="2268141" cy="4024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4" name="Shape 154"/>
        <p:cNvGrpSpPr/>
        <p:nvPr/>
      </p:nvGrpSpPr>
      <p:grpSpPr>
        <a:xfrm>
          <a:off x="0" y="0"/>
          <a:ext cx="0" cy="0"/>
          <a:chOff x="0" y="0"/>
          <a:chExt cx="0" cy="0"/>
        </a:xfrm>
      </p:grpSpPr>
      <p:sp>
        <p:nvSpPr>
          <p:cNvPr id="155" name="Google Shape;155;p24"/>
          <p:cNvSpPr txBox="1"/>
          <p:nvPr>
            <p:ph type="title"/>
          </p:nvPr>
        </p:nvSpPr>
        <p:spPr>
          <a:xfrm rot="5400000">
            <a:off x="5097527" y="2518903"/>
            <a:ext cx="6406475" cy="217363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6" name="Google Shape;156;p24"/>
          <p:cNvSpPr txBox="1"/>
          <p:nvPr>
            <p:ph idx="1" type="body"/>
          </p:nvPr>
        </p:nvSpPr>
        <p:spPr>
          <a:xfrm rot="5400000">
            <a:off x="687254" y="408272"/>
            <a:ext cx="6406475" cy="6394896"/>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24"/>
          <p:cNvSpPr txBox="1"/>
          <p:nvPr>
            <p:ph idx="10" type="dt"/>
          </p:nvPr>
        </p:nvSpPr>
        <p:spPr>
          <a:xfrm>
            <a:off x="693043" y="7006699"/>
            <a:ext cx="2268141" cy="4024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8" name="Google Shape;158;p24"/>
          <p:cNvSpPr txBox="1"/>
          <p:nvPr>
            <p:ph idx="11" type="ftr"/>
          </p:nvPr>
        </p:nvSpPr>
        <p:spPr>
          <a:xfrm>
            <a:off x="3339207" y="7006699"/>
            <a:ext cx="3402211" cy="4024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9" name="Google Shape;159;p24"/>
          <p:cNvSpPr txBox="1"/>
          <p:nvPr>
            <p:ph idx="12" type="sldNum"/>
          </p:nvPr>
        </p:nvSpPr>
        <p:spPr>
          <a:xfrm>
            <a:off x="7119441" y="7006699"/>
            <a:ext cx="2268141" cy="4024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61" name="Shape 161"/>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62" name="Shape 162"/>
        <p:cNvGrpSpPr/>
        <p:nvPr/>
      </p:nvGrpSpPr>
      <p:grpSpPr>
        <a:xfrm>
          <a:off x="0" y="0"/>
          <a:ext cx="0" cy="0"/>
          <a:chOff x="0" y="0"/>
          <a:chExt cx="0" cy="0"/>
        </a:xfrm>
      </p:grpSpPr>
      <p:sp>
        <p:nvSpPr>
          <p:cNvPr id="163" name="Google Shape;163;p27"/>
          <p:cNvSpPr txBox="1"/>
          <p:nvPr>
            <p:ph type="title"/>
          </p:nvPr>
        </p:nvSpPr>
        <p:spPr>
          <a:xfrm rot="5400000">
            <a:off x="5213413" y="2395629"/>
            <a:ext cx="6454800" cy="2266800"/>
          </a:xfrm>
          <a:prstGeom prst="rect">
            <a:avLst/>
          </a:prstGeom>
          <a:noFill/>
          <a:ln>
            <a:noFill/>
          </a:ln>
        </p:spPr>
        <p:txBody>
          <a:bodyPr anchorCtr="0" anchor="ctr" bIns="91425" lIns="91425" spcFirstLastPara="1" rIns="91425" wrap="square" tIns="91425">
            <a:noAutofit/>
          </a:bodyPr>
          <a:lstStyle>
            <a:lvl1pPr lvl="0"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164" name="Google Shape;164;p27"/>
          <p:cNvSpPr txBox="1"/>
          <p:nvPr>
            <p:ph idx="1" type="body"/>
          </p:nvPr>
        </p:nvSpPr>
        <p:spPr>
          <a:xfrm rot="5400000">
            <a:off x="601667" y="203229"/>
            <a:ext cx="6454800" cy="6651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1400"/>
              <a:buFont typeface="Arial"/>
              <a:buNone/>
              <a:defRPr b="0" i="0" sz="32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1400"/>
              <a:buFont typeface="Arial"/>
              <a:buNone/>
              <a:defRPr b="0" i="0" sz="2000" u="none" cap="none" strike="noStrike">
                <a:solidFill>
                  <a:srgbClr val="000000"/>
                </a:solidFill>
                <a:latin typeface="Arial"/>
                <a:ea typeface="Arial"/>
                <a:cs typeface="Arial"/>
                <a:sym typeface="Arial"/>
              </a:defRPr>
            </a:lvl9pPr>
          </a:lstStyle>
          <a:p/>
        </p:txBody>
      </p:sp>
      <p:sp>
        <p:nvSpPr>
          <p:cNvPr id="165" name="Google Shape;165;p27"/>
          <p:cNvSpPr txBox="1"/>
          <p:nvPr>
            <p:ph idx="10" type="dt"/>
          </p:nvPr>
        </p:nvSpPr>
        <p:spPr>
          <a:xfrm>
            <a:off x="503237" y="6886575"/>
            <a:ext cx="23463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66" name="Google Shape;166;p27"/>
          <p:cNvSpPr txBox="1"/>
          <p:nvPr>
            <p:ph idx="11" type="ftr"/>
          </p:nvPr>
        </p:nvSpPr>
        <p:spPr>
          <a:xfrm>
            <a:off x="3448050" y="6886575"/>
            <a:ext cx="31941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67" name="Google Shape;167;p27"/>
          <p:cNvSpPr txBox="1"/>
          <p:nvPr>
            <p:ph idx="12" type="sldNum"/>
          </p:nvPr>
        </p:nvSpPr>
        <p:spPr>
          <a:xfrm>
            <a:off x="7227887" y="6886575"/>
            <a:ext cx="2346300" cy="519000"/>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68" name="Shape 168"/>
        <p:cNvGrpSpPr/>
        <p:nvPr/>
      </p:nvGrpSpPr>
      <p:grpSpPr>
        <a:xfrm>
          <a:off x="0" y="0"/>
          <a:ext cx="0" cy="0"/>
          <a:chOff x="0" y="0"/>
          <a:chExt cx="0" cy="0"/>
        </a:xfrm>
      </p:grpSpPr>
      <p:sp>
        <p:nvSpPr>
          <p:cNvPr id="169" name="Google Shape;169;p28"/>
          <p:cNvSpPr txBox="1"/>
          <p:nvPr>
            <p:ph type="title"/>
          </p:nvPr>
        </p:nvSpPr>
        <p:spPr>
          <a:xfrm>
            <a:off x="1828800" y="301625"/>
            <a:ext cx="7745400" cy="1260600"/>
          </a:xfrm>
          <a:prstGeom prst="rect">
            <a:avLst/>
          </a:prstGeom>
          <a:noFill/>
          <a:ln>
            <a:noFill/>
          </a:ln>
        </p:spPr>
        <p:txBody>
          <a:bodyPr anchorCtr="0" anchor="ctr" bIns="91425" lIns="91425" spcFirstLastPara="1" rIns="91425" wrap="square" tIns="91425">
            <a:noAutofit/>
          </a:bodyPr>
          <a:lstStyle>
            <a:lvl1pPr lvl="0"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170" name="Google Shape;170;p28"/>
          <p:cNvSpPr txBox="1"/>
          <p:nvPr>
            <p:ph idx="1" type="body"/>
          </p:nvPr>
        </p:nvSpPr>
        <p:spPr>
          <a:xfrm rot="5400000">
            <a:off x="2544074" y="-272275"/>
            <a:ext cx="4987800" cy="90693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1400"/>
              <a:buFont typeface="Arial"/>
              <a:buNone/>
              <a:defRPr b="0" i="0" sz="32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1400"/>
              <a:buFont typeface="Arial"/>
              <a:buNone/>
              <a:defRPr b="0" i="0" sz="2000" u="none" cap="none" strike="noStrike">
                <a:solidFill>
                  <a:srgbClr val="000000"/>
                </a:solidFill>
                <a:latin typeface="Arial"/>
                <a:ea typeface="Arial"/>
                <a:cs typeface="Arial"/>
                <a:sym typeface="Arial"/>
              </a:defRPr>
            </a:lvl9pPr>
          </a:lstStyle>
          <a:p/>
        </p:txBody>
      </p:sp>
      <p:sp>
        <p:nvSpPr>
          <p:cNvPr id="171" name="Google Shape;171;p28"/>
          <p:cNvSpPr txBox="1"/>
          <p:nvPr>
            <p:ph idx="10" type="dt"/>
          </p:nvPr>
        </p:nvSpPr>
        <p:spPr>
          <a:xfrm>
            <a:off x="503237" y="6886575"/>
            <a:ext cx="23463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72" name="Google Shape;172;p28"/>
          <p:cNvSpPr txBox="1"/>
          <p:nvPr>
            <p:ph idx="11" type="ftr"/>
          </p:nvPr>
        </p:nvSpPr>
        <p:spPr>
          <a:xfrm>
            <a:off x="3448050" y="6886575"/>
            <a:ext cx="31941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73" name="Google Shape;173;p28"/>
          <p:cNvSpPr txBox="1"/>
          <p:nvPr>
            <p:ph idx="12" type="sldNum"/>
          </p:nvPr>
        </p:nvSpPr>
        <p:spPr>
          <a:xfrm>
            <a:off x="7227887" y="6886575"/>
            <a:ext cx="2346300" cy="519000"/>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74" name="Shape 174"/>
        <p:cNvGrpSpPr/>
        <p:nvPr/>
      </p:nvGrpSpPr>
      <p:grpSpPr>
        <a:xfrm>
          <a:off x="0" y="0"/>
          <a:ext cx="0" cy="0"/>
          <a:chOff x="0" y="0"/>
          <a:chExt cx="0" cy="0"/>
        </a:xfrm>
      </p:grpSpPr>
      <p:sp>
        <p:nvSpPr>
          <p:cNvPr id="175" name="Google Shape;175;p29"/>
          <p:cNvSpPr txBox="1"/>
          <p:nvPr>
            <p:ph type="title"/>
          </p:nvPr>
        </p:nvSpPr>
        <p:spPr>
          <a:xfrm>
            <a:off x="1976442" y="5291140"/>
            <a:ext cx="6048300" cy="625500"/>
          </a:xfrm>
          <a:prstGeom prst="rect">
            <a:avLst/>
          </a:prstGeom>
          <a:noFill/>
          <a:ln>
            <a:noFill/>
          </a:ln>
        </p:spPr>
        <p:txBody>
          <a:bodyPr anchorCtr="0" anchor="b" bIns="91425" lIns="91425" spcFirstLastPara="1" rIns="91425" wrap="square" tIns="91425">
            <a:noAutofit/>
          </a:bodyPr>
          <a:lstStyle>
            <a:lvl1pPr lvl="0" marR="0" rtl="0" algn="l">
              <a:lnSpc>
                <a:spcPct val="96000"/>
              </a:lnSpc>
              <a:spcBef>
                <a:spcPts val="0"/>
              </a:spcBef>
              <a:spcAft>
                <a:spcPts val="0"/>
              </a:spcAft>
              <a:buClr>
                <a:srgbClr val="000000"/>
              </a:buClr>
              <a:buSzPts val="1400"/>
              <a:buFont typeface="Arial"/>
              <a:buNone/>
              <a:defRPr b="1" i="0" sz="20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176" name="Google Shape;176;p29"/>
          <p:cNvSpPr/>
          <p:nvPr>
            <p:ph idx="2" type="pic"/>
          </p:nvPr>
        </p:nvSpPr>
        <p:spPr>
          <a:xfrm>
            <a:off x="1976442" y="674688"/>
            <a:ext cx="6048300" cy="4537200"/>
          </a:xfrm>
          <a:prstGeom prst="rect">
            <a:avLst/>
          </a:prstGeom>
          <a:noFill/>
          <a:ln>
            <a:noFill/>
          </a:ln>
        </p:spPr>
        <p:txBody>
          <a:bodyPr anchorCtr="0" anchor="t" bIns="91425" lIns="91425" spcFirstLastPara="1" rIns="91425" wrap="square" tIns="91425">
            <a:noAutofit/>
          </a:bodyPr>
          <a:lstStyle>
            <a:lvl1pPr lvl="0" marR="0" rtl="0" algn="l">
              <a:lnSpc>
                <a:spcPct val="96000"/>
              </a:lnSpc>
              <a:spcBef>
                <a:spcPts val="0"/>
              </a:spcBef>
              <a:spcAft>
                <a:spcPts val="0"/>
              </a:spcAft>
              <a:buClr>
                <a:srgbClr val="000000"/>
              </a:buClr>
              <a:buSzPts val="3200"/>
              <a:buFont typeface="Times New Roman"/>
              <a:buNone/>
              <a:defRPr b="0" i="0" sz="3200" u="none" cap="none" strike="noStrike">
                <a:solidFill>
                  <a:srgbClr val="000000"/>
                </a:solidFill>
                <a:latin typeface="Arial"/>
                <a:ea typeface="Arial"/>
                <a:cs typeface="Arial"/>
                <a:sym typeface="Arial"/>
              </a:defRPr>
            </a:lvl1pPr>
            <a:lvl2pPr lvl="1" marR="0" rtl="0" algn="l">
              <a:lnSpc>
                <a:spcPct val="96000"/>
              </a:lnSpc>
              <a:spcBef>
                <a:spcPts val="1425"/>
              </a:spcBef>
              <a:spcAft>
                <a:spcPts val="0"/>
              </a:spcAft>
              <a:buClr>
                <a:srgbClr val="000000"/>
              </a:buClr>
              <a:buSzPts val="2800"/>
              <a:buFont typeface="Times New Roman"/>
              <a:buNone/>
              <a:defRPr b="0" i="0" sz="2800" u="none" cap="none" strike="noStrike">
                <a:solidFill>
                  <a:srgbClr val="000000"/>
                </a:solidFill>
                <a:latin typeface="Arial"/>
                <a:ea typeface="Arial"/>
                <a:cs typeface="Arial"/>
                <a:sym typeface="Arial"/>
              </a:defRPr>
            </a:lvl2pPr>
            <a:lvl3pPr lvl="2" marR="0" rtl="0" algn="l">
              <a:lnSpc>
                <a:spcPct val="96000"/>
              </a:lnSpc>
              <a:spcBef>
                <a:spcPts val="1138"/>
              </a:spcBef>
              <a:spcAft>
                <a:spcPts val="0"/>
              </a:spcAft>
              <a:buClr>
                <a:srgbClr val="000000"/>
              </a:buClr>
              <a:buSzPts val="2400"/>
              <a:buFont typeface="Times New Roman"/>
              <a:buNone/>
              <a:defRPr b="0" i="0" sz="2400" u="none" cap="none" strike="noStrike">
                <a:solidFill>
                  <a:srgbClr val="000000"/>
                </a:solidFill>
                <a:latin typeface="Arial"/>
                <a:ea typeface="Arial"/>
                <a:cs typeface="Arial"/>
                <a:sym typeface="Arial"/>
              </a:defRPr>
            </a:lvl3pPr>
            <a:lvl4pPr lvl="3" marR="0" rtl="0" algn="l">
              <a:lnSpc>
                <a:spcPct val="96000"/>
              </a:lnSpc>
              <a:spcBef>
                <a:spcPts val="85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4pPr>
            <a:lvl5pPr lvl="4" marR="0" rtl="0" algn="l">
              <a:lnSpc>
                <a:spcPct val="96000"/>
              </a:lnSpc>
              <a:spcBef>
                <a:spcPts val="575"/>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5pPr>
            <a:lvl6pPr lvl="5" marR="0" rtl="0" algn="l">
              <a:lnSpc>
                <a:spcPct val="96000"/>
              </a:lnSpc>
              <a:spcBef>
                <a:spcPts val="288"/>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6pPr>
            <a:lvl7pPr lvl="6" marR="0" rtl="0" algn="l">
              <a:lnSpc>
                <a:spcPct val="96000"/>
              </a:lnSpc>
              <a:spcBef>
                <a:spcPts val="288"/>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7pPr>
            <a:lvl8pPr lvl="7" marR="0" rtl="0" algn="l">
              <a:lnSpc>
                <a:spcPct val="96000"/>
              </a:lnSpc>
              <a:spcBef>
                <a:spcPts val="288"/>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8pPr>
            <a:lvl9pPr lvl="8" marR="0" rtl="0" algn="l">
              <a:lnSpc>
                <a:spcPct val="96000"/>
              </a:lnSpc>
              <a:spcBef>
                <a:spcPts val="288"/>
              </a:spcBef>
              <a:spcAft>
                <a:spcPts val="288"/>
              </a:spcAft>
              <a:buClr>
                <a:srgbClr val="000000"/>
              </a:buClr>
              <a:buSzPts val="2000"/>
              <a:buFont typeface="Times New Roman"/>
              <a:buNone/>
              <a:defRPr b="0" i="0" sz="2000" u="none" cap="none" strike="noStrike">
                <a:solidFill>
                  <a:srgbClr val="000000"/>
                </a:solidFill>
                <a:latin typeface="Arial"/>
                <a:ea typeface="Arial"/>
                <a:cs typeface="Arial"/>
                <a:sym typeface="Arial"/>
              </a:defRPr>
            </a:lvl9pPr>
          </a:lstStyle>
          <a:p/>
        </p:txBody>
      </p:sp>
      <p:sp>
        <p:nvSpPr>
          <p:cNvPr id="177" name="Google Shape;177;p29"/>
          <p:cNvSpPr txBox="1"/>
          <p:nvPr>
            <p:ph idx="1" type="body"/>
          </p:nvPr>
        </p:nvSpPr>
        <p:spPr>
          <a:xfrm>
            <a:off x="1976442" y="5916613"/>
            <a:ext cx="6048300" cy="887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1200"/>
              <a:buFont typeface="Times New Roman"/>
              <a:buNone/>
              <a:defRPr b="0" i="0" sz="12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000"/>
              <a:buFont typeface="Times New Roman"/>
              <a:buNone/>
              <a:defRPr b="0" i="0" sz="10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900"/>
              <a:buFont typeface="Times New Roman"/>
              <a:buNone/>
              <a:defRPr b="0" i="0" sz="900" u="none" cap="none" strike="noStrike">
                <a:solidFill>
                  <a:srgbClr val="000000"/>
                </a:solidFill>
                <a:latin typeface="Arial"/>
                <a:ea typeface="Arial"/>
                <a:cs typeface="Arial"/>
                <a:sym typeface="Arial"/>
              </a:defRPr>
            </a:lvl9pPr>
          </a:lstStyle>
          <a:p/>
        </p:txBody>
      </p:sp>
      <p:sp>
        <p:nvSpPr>
          <p:cNvPr id="178" name="Google Shape;178;p29"/>
          <p:cNvSpPr txBox="1"/>
          <p:nvPr>
            <p:ph idx="10" type="dt"/>
          </p:nvPr>
        </p:nvSpPr>
        <p:spPr>
          <a:xfrm>
            <a:off x="503237" y="6886575"/>
            <a:ext cx="23463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79" name="Google Shape;179;p29"/>
          <p:cNvSpPr txBox="1"/>
          <p:nvPr>
            <p:ph idx="11" type="ftr"/>
          </p:nvPr>
        </p:nvSpPr>
        <p:spPr>
          <a:xfrm>
            <a:off x="3448050" y="6886575"/>
            <a:ext cx="31941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80" name="Google Shape;180;p29"/>
          <p:cNvSpPr txBox="1"/>
          <p:nvPr>
            <p:ph idx="12" type="sldNum"/>
          </p:nvPr>
        </p:nvSpPr>
        <p:spPr>
          <a:xfrm>
            <a:off x="7227887" y="6886575"/>
            <a:ext cx="2346300" cy="519000"/>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81" name="Shape 181"/>
        <p:cNvGrpSpPr/>
        <p:nvPr/>
      </p:nvGrpSpPr>
      <p:grpSpPr>
        <a:xfrm>
          <a:off x="0" y="0"/>
          <a:ext cx="0" cy="0"/>
          <a:chOff x="0" y="0"/>
          <a:chExt cx="0" cy="0"/>
        </a:xfrm>
      </p:grpSpPr>
      <p:sp>
        <p:nvSpPr>
          <p:cNvPr id="182" name="Google Shape;182;p30"/>
          <p:cNvSpPr txBox="1"/>
          <p:nvPr>
            <p:ph type="title"/>
          </p:nvPr>
        </p:nvSpPr>
        <p:spPr>
          <a:xfrm>
            <a:off x="504825" y="301625"/>
            <a:ext cx="3316200" cy="1279500"/>
          </a:xfrm>
          <a:prstGeom prst="rect">
            <a:avLst/>
          </a:prstGeom>
          <a:noFill/>
          <a:ln>
            <a:noFill/>
          </a:ln>
        </p:spPr>
        <p:txBody>
          <a:bodyPr anchorCtr="0" anchor="b" bIns="91425" lIns="91425" spcFirstLastPara="1" rIns="91425" wrap="square" tIns="91425">
            <a:noAutofit/>
          </a:bodyPr>
          <a:lstStyle>
            <a:lvl1pPr lvl="0" marR="0" rtl="0" algn="l">
              <a:lnSpc>
                <a:spcPct val="96000"/>
              </a:lnSpc>
              <a:spcBef>
                <a:spcPts val="0"/>
              </a:spcBef>
              <a:spcAft>
                <a:spcPts val="0"/>
              </a:spcAft>
              <a:buClr>
                <a:srgbClr val="000000"/>
              </a:buClr>
              <a:buSzPts val="1400"/>
              <a:buFont typeface="Arial"/>
              <a:buNone/>
              <a:defRPr b="1" i="0" sz="20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183" name="Google Shape;183;p30"/>
          <p:cNvSpPr txBox="1"/>
          <p:nvPr>
            <p:ph idx="1" type="body"/>
          </p:nvPr>
        </p:nvSpPr>
        <p:spPr>
          <a:xfrm>
            <a:off x="3941767" y="301629"/>
            <a:ext cx="5635500" cy="6451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1400"/>
              <a:buFont typeface="Arial"/>
              <a:buNone/>
              <a:defRPr b="0" i="0" sz="32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1400"/>
              <a:buFont typeface="Arial"/>
              <a:buNone/>
              <a:defRPr b="0" i="0" sz="2000" u="none" cap="none" strike="noStrike">
                <a:solidFill>
                  <a:srgbClr val="000000"/>
                </a:solidFill>
                <a:latin typeface="Arial"/>
                <a:ea typeface="Arial"/>
                <a:cs typeface="Arial"/>
                <a:sym typeface="Arial"/>
              </a:defRPr>
            </a:lvl9pPr>
          </a:lstStyle>
          <a:p/>
        </p:txBody>
      </p:sp>
      <p:sp>
        <p:nvSpPr>
          <p:cNvPr id="184" name="Google Shape;184;p30"/>
          <p:cNvSpPr txBox="1"/>
          <p:nvPr>
            <p:ph idx="2" type="body"/>
          </p:nvPr>
        </p:nvSpPr>
        <p:spPr>
          <a:xfrm>
            <a:off x="504825" y="1581155"/>
            <a:ext cx="3316200" cy="517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1200"/>
              <a:buFont typeface="Times New Roman"/>
              <a:buNone/>
              <a:defRPr b="0" i="0" sz="12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000"/>
              <a:buFont typeface="Times New Roman"/>
              <a:buNone/>
              <a:defRPr b="0" i="0" sz="10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900"/>
              <a:buFont typeface="Times New Roman"/>
              <a:buNone/>
              <a:defRPr b="0" i="0" sz="900" u="none" cap="none" strike="noStrike">
                <a:solidFill>
                  <a:srgbClr val="000000"/>
                </a:solidFill>
                <a:latin typeface="Arial"/>
                <a:ea typeface="Arial"/>
                <a:cs typeface="Arial"/>
                <a:sym typeface="Arial"/>
              </a:defRPr>
            </a:lvl9pPr>
          </a:lstStyle>
          <a:p/>
        </p:txBody>
      </p:sp>
      <p:sp>
        <p:nvSpPr>
          <p:cNvPr id="185" name="Google Shape;185;p30"/>
          <p:cNvSpPr txBox="1"/>
          <p:nvPr>
            <p:ph idx="10" type="dt"/>
          </p:nvPr>
        </p:nvSpPr>
        <p:spPr>
          <a:xfrm>
            <a:off x="503237" y="6886575"/>
            <a:ext cx="23463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86" name="Google Shape;186;p30"/>
          <p:cNvSpPr txBox="1"/>
          <p:nvPr>
            <p:ph idx="11" type="ftr"/>
          </p:nvPr>
        </p:nvSpPr>
        <p:spPr>
          <a:xfrm>
            <a:off x="3448050" y="6886575"/>
            <a:ext cx="31941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87" name="Google Shape;187;p30"/>
          <p:cNvSpPr txBox="1"/>
          <p:nvPr>
            <p:ph idx="12" type="sldNum"/>
          </p:nvPr>
        </p:nvSpPr>
        <p:spPr>
          <a:xfrm>
            <a:off x="7227887" y="6886575"/>
            <a:ext cx="2346300" cy="519000"/>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8" name="Shape 188"/>
        <p:cNvGrpSpPr/>
        <p:nvPr/>
      </p:nvGrpSpPr>
      <p:grpSpPr>
        <a:xfrm>
          <a:off x="0" y="0"/>
          <a:ext cx="0" cy="0"/>
          <a:chOff x="0" y="0"/>
          <a:chExt cx="0" cy="0"/>
        </a:xfrm>
      </p:grpSpPr>
      <p:sp>
        <p:nvSpPr>
          <p:cNvPr id="189" name="Google Shape;189;p31"/>
          <p:cNvSpPr txBox="1"/>
          <p:nvPr>
            <p:ph type="title"/>
          </p:nvPr>
        </p:nvSpPr>
        <p:spPr>
          <a:xfrm>
            <a:off x="1828800" y="301625"/>
            <a:ext cx="7745400" cy="1260600"/>
          </a:xfrm>
          <a:prstGeom prst="rect">
            <a:avLst/>
          </a:prstGeom>
          <a:noFill/>
          <a:ln>
            <a:noFill/>
          </a:ln>
        </p:spPr>
        <p:txBody>
          <a:bodyPr anchorCtr="0" anchor="ctr" bIns="91425" lIns="91425" spcFirstLastPara="1" rIns="91425" wrap="square" tIns="91425">
            <a:noAutofit/>
          </a:bodyPr>
          <a:lstStyle>
            <a:lvl1pPr lvl="0"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190" name="Google Shape;190;p31"/>
          <p:cNvSpPr txBox="1"/>
          <p:nvPr>
            <p:ph idx="10" type="dt"/>
          </p:nvPr>
        </p:nvSpPr>
        <p:spPr>
          <a:xfrm>
            <a:off x="503237" y="6886575"/>
            <a:ext cx="23463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91" name="Google Shape;191;p31"/>
          <p:cNvSpPr txBox="1"/>
          <p:nvPr>
            <p:ph idx="11" type="ftr"/>
          </p:nvPr>
        </p:nvSpPr>
        <p:spPr>
          <a:xfrm>
            <a:off x="3448050" y="6886575"/>
            <a:ext cx="31941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92" name="Google Shape;192;p31"/>
          <p:cNvSpPr txBox="1"/>
          <p:nvPr>
            <p:ph idx="12" type="sldNum"/>
          </p:nvPr>
        </p:nvSpPr>
        <p:spPr>
          <a:xfrm>
            <a:off x="7227887" y="6886575"/>
            <a:ext cx="2346300" cy="519000"/>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93" name="Shape 193"/>
        <p:cNvGrpSpPr/>
        <p:nvPr/>
      </p:nvGrpSpPr>
      <p:grpSpPr>
        <a:xfrm>
          <a:off x="0" y="0"/>
          <a:ext cx="0" cy="0"/>
          <a:chOff x="0" y="0"/>
          <a:chExt cx="0" cy="0"/>
        </a:xfrm>
      </p:grpSpPr>
      <p:sp>
        <p:nvSpPr>
          <p:cNvPr id="194" name="Google Shape;194;p32"/>
          <p:cNvSpPr txBox="1"/>
          <p:nvPr>
            <p:ph type="title"/>
          </p:nvPr>
        </p:nvSpPr>
        <p:spPr>
          <a:xfrm>
            <a:off x="504827" y="303217"/>
            <a:ext cx="9072600" cy="1258800"/>
          </a:xfrm>
          <a:prstGeom prst="rect">
            <a:avLst/>
          </a:prstGeom>
          <a:noFill/>
          <a:ln>
            <a:noFill/>
          </a:ln>
        </p:spPr>
        <p:txBody>
          <a:bodyPr anchorCtr="0" anchor="ctr" bIns="91425" lIns="91425" spcFirstLastPara="1" rIns="91425" wrap="square" tIns="91425">
            <a:noAutofit/>
          </a:bodyPr>
          <a:lstStyle>
            <a:lvl1pPr lvl="0"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195" name="Google Shape;195;p32"/>
          <p:cNvSpPr txBox="1"/>
          <p:nvPr>
            <p:ph idx="1" type="body"/>
          </p:nvPr>
        </p:nvSpPr>
        <p:spPr>
          <a:xfrm>
            <a:off x="504825" y="1692275"/>
            <a:ext cx="4452900" cy="7050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2400"/>
              <a:buFont typeface="Times New Roman"/>
              <a:buNone/>
              <a:defRPr b="1" i="0" sz="24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2000"/>
              <a:buFont typeface="Times New Roman"/>
              <a:buNone/>
              <a:defRPr b="1" i="0" sz="20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800"/>
              <a:buFont typeface="Times New Roman"/>
              <a:buNone/>
              <a:defRPr b="1" i="0" sz="18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1700"/>
              <a:buFont typeface="Times New Roman"/>
              <a:buNone/>
              <a:defRPr b="1" i="0" sz="1700" u="none" cap="none" strike="noStrike">
                <a:solidFill>
                  <a:srgbClr val="000000"/>
                </a:solidFill>
                <a:latin typeface="Arial"/>
                <a:ea typeface="Arial"/>
                <a:cs typeface="Arial"/>
                <a:sym typeface="Arial"/>
              </a:defRPr>
            </a:lvl9pPr>
          </a:lstStyle>
          <a:p/>
        </p:txBody>
      </p:sp>
      <p:sp>
        <p:nvSpPr>
          <p:cNvPr id="196" name="Google Shape;196;p32"/>
          <p:cNvSpPr txBox="1"/>
          <p:nvPr>
            <p:ph idx="2" type="body"/>
          </p:nvPr>
        </p:nvSpPr>
        <p:spPr>
          <a:xfrm>
            <a:off x="504825" y="2397125"/>
            <a:ext cx="4452900" cy="4356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1400"/>
              <a:buFont typeface="Arial"/>
              <a:buNone/>
              <a:defRPr b="0" i="0" sz="17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1400"/>
              <a:buFont typeface="Arial"/>
              <a:buNone/>
              <a:defRPr b="0" i="0" sz="17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1400"/>
              <a:buFont typeface="Arial"/>
              <a:buNone/>
              <a:defRPr b="0" i="0" sz="17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1400"/>
              <a:buFont typeface="Arial"/>
              <a:buNone/>
              <a:defRPr b="0" i="0" sz="17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1400"/>
              <a:buFont typeface="Arial"/>
              <a:buNone/>
              <a:defRPr b="0" i="0" sz="17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1400"/>
              <a:buFont typeface="Arial"/>
              <a:buNone/>
              <a:defRPr b="0" i="0" sz="1700" u="none" cap="none" strike="noStrike">
                <a:solidFill>
                  <a:srgbClr val="000000"/>
                </a:solidFill>
                <a:latin typeface="Arial"/>
                <a:ea typeface="Arial"/>
                <a:cs typeface="Arial"/>
                <a:sym typeface="Arial"/>
              </a:defRPr>
            </a:lvl9pPr>
          </a:lstStyle>
          <a:p/>
        </p:txBody>
      </p:sp>
      <p:sp>
        <p:nvSpPr>
          <p:cNvPr id="197" name="Google Shape;197;p32"/>
          <p:cNvSpPr txBox="1"/>
          <p:nvPr>
            <p:ph idx="3" type="body"/>
          </p:nvPr>
        </p:nvSpPr>
        <p:spPr>
          <a:xfrm>
            <a:off x="5121277" y="1692275"/>
            <a:ext cx="4456200" cy="7050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2400"/>
              <a:buFont typeface="Times New Roman"/>
              <a:buNone/>
              <a:defRPr b="1" i="0" sz="24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2000"/>
              <a:buFont typeface="Times New Roman"/>
              <a:buNone/>
              <a:defRPr b="1" i="0" sz="20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800"/>
              <a:buFont typeface="Times New Roman"/>
              <a:buNone/>
              <a:defRPr b="1" i="0" sz="18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1700"/>
              <a:buFont typeface="Times New Roman"/>
              <a:buNone/>
              <a:defRPr b="1" i="0" sz="1700" u="none" cap="none" strike="noStrike">
                <a:solidFill>
                  <a:srgbClr val="000000"/>
                </a:solidFill>
                <a:latin typeface="Arial"/>
                <a:ea typeface="Arial"/>
                <a:cs typeface="Arial"/>
                <a:sym typeface="Arial"/>
              </a:defRPr>
            </a:lvl9pPr>
          </a:lstStyle>
          <a:p/>
        </p:txBody>
      </p:sp>
      <p:sp>
        <p:nvSpPr>
          <p:cNvPr id="198" name="Google Shape;198;p32"/>
          <p:cNvSpPr txBox="1"/>
          <p:nvPr>
            <p:ph idx="4" type="body"/>
          </p:nvPr>
        </p:nvSpPr>
        <p:spPr>
          <a:xfrm>
            <a:off x="5121277" y="2397125"/>
            <a:ext cx="4456200" cy="4356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1400"/>
              <a:buFont typeface="Arial"/>
              <a:buNone/>
              <a:defRPr b="0" i="0" sz="17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1400"/>
              <a:buFont typeface="Arial"/>
              <a:buNone/>
              <a:defRPr b="0" i="0" sz="17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1400"/>
              <a:buFont typeface="Arial"/>
              <a:buNone/>
              <a:defRPr b="0" i="0" sz="17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1400"/>
              <a:buFont typeface="Arial"/>
              <a:buNone/>
              <a:defRPr b="0" i="0" sz="17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1400"/>
              <a:buFont typeface="Arial"/>
              <a:buNone/>
              <a:defRPr b="0" i="0" sz="17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1400"/>
              <a:buFont typeface="Arial"/>
              <a:buNone/>
              <a:defRPr b="0" i="0" sz="1700" u="none" cap="none" strike="noStrike">
                <a:solidFill>
                  <a:srgbClr val="000000"/>
                </a:solidFill>
                <a:latin typeface="Arial"/>
                <a:ea typeface="Arial"/>
                <a:cs typeface="Arial"/>
                <a:sym typeface="Arial"/>
              </a:defRPr>
            </a:lvl9pPr>
          </a:lstStyle>
          <a:p/>
        </p:txBody>
      </p:sp>
      <p:sp>
        <p:nvSpPr>
          <p:cNvPr id="199" name="Google Shape;199;p32"/>
          <p:cNvSpPr txBox="1"/>
          <p:nvPr>
            <p:ph idx="10" type="dt"/>
          </p:nvPr>
        </p:nvSpPr>
        <p:spPr>
          <a:xfrm>
            <a:off x="503237" y="6886575"/>
            <a:ext cx="23463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200" name="Google Shape;200;p32"/>
          <p:cNvSpPr txBox="1"/>
          <p:nvPr>
            <p:ph idx="11" type="ftr"/>
          </p:nvPr>
        </p:nvSpPr>
        <p:spPr>
          <a:xfrm>
            <a:off x="3448050" y="6886575"/>
            <a:ext cx="31941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201" name="Google Shape;201;p32"/>
          <p:cNvSpPr txBox="1"/>
          <p:nvPr>
            <p:ph idx="12" type="sldNum"/>
          </p:nvPr>
        </p:nvSpPr>
        <p:spPr>
          <a:xfrm>
            <a:off x="7227887" y="6886575"/>
            <a:ext cx="2346300" cy="519000"/>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6" name="Shape 26"/>
        <p:cNvGrpSpPr/>
        <p:nvPr/>
      </p:nvGrpSpPr>
      <p:grpSpPr>
        <a:xfrm>
          <a:off x="0" y="0"/>
          <a:ext cx="0" cy="0"/>
          <a:chOff x="0" y="0"/>
          <a:chExt cx="0" cy="0"/>
        </a:xfrm>
      </p:grpSpPr>
      <p:sp>
        <p:nvSpPr>
          <p:cNvPr id="27" name="Google Shape;27;p4"/>
          <p:cNvSpPr txBox="1"/>
          <p:nvPr>
            <p:ph type="title"/>
          </p:nvPr>
        </p:nvSpPr>
        <p:spPr>
          <a:xfrm rot="5400000">
            <a:off x="5213351" y="2395542"/>
            <a:ext cx="6454775" cy="2266950"/>
          </a:xfrm>
          <a:prstGeom prst="rect">
            <a:avLst/>
          </a:prstGeom>
          <a:noFill/>
          <a:ln>
            <a:noFill/>
          </a:ln>
        </p:spPr>
        <p:txBody>
          <a:bodyPr anchorCtr="0" anchor="ctr" bIns="91425" lIns="91425" spcFirstLastPara="1" rIns="91425" wrap="square" tIns="91425">
            <a:noAutofit/>
          </a:bodyPr>
          <a:lstStyle>
            <a:lvl1pPr lvl="0"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28" name="Google Shape;28;p4"/>
          <p:cNvSpPr txBox="1"/>
          <p:nvPr>
            <p:ph idx="1" type="body"/>
          </p:nvPr>
        </p:nvSpPr>
        <p:spPr>
          <a:xfrm rot="5400000">
            <a:off x="601667" y="203204"/>
            <a:ext cx="6454775" cy="665162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SzPts val="1400"/>
              <a:buNone/>
              <a:defRPr b="0" i="0" sz="2000" u="none" cap="none" strike="noStrike">
                <a:solidFill>
                  <a:srgbClr val="000000"/>
                </a:solidFill>
                <a:latin typeface="Arial"/>
                <a:ea typeface="Arial"/>
                <a:cs typeface="Arial"/>
                <a:sym typeface="Arial"/>
              </a:defRPr>
            </a:lvl9pPr>
          </a:lstStyle>
          <a:p/>
        </p:txBody>
      </p:sp>
      <p:sp>
        <p:nvSpPr>
          <p:cNvPr id="29" name="Google Shape;29;p4"/>
          <p:cNvSpPr txBox="1"/>
          <p:nvPr>
            <p:ph idx="10" type="dt"/>
          </p:nvPr>
        </p:nvSpPr>
        <p:spPr>
          <a:xfrm>
            <a:off x="503237" y="6886575"/>
            <a:ext cx="2346325"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30" name="Google Shape;30;p4"/>
          <p:cNvSpPr txBox="1"/>
          <p:nvPr>
            <p:ph idx="11" type="ftr"/>
          </p:nvPr>
        </p:nvSpPr>
        <p:spPr>
          <a:xfrm>
            <a:off x="3448050" y="6886575"/>
            <a:ext cx="3194050"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31" name="Google Shape;31;p4"/>
          <p:cNvSpPr txBox="1"/>
          <p:nvPr>
            <p:ph idx="12" type="sldNum"/>
          </p:nvPr>
        </p:nvSpPr>
        <p:spPr>
          <a:xfrm>
            <a:off x="7227887" y="6886575"/>
            <a:ext cx="2346325" cy="519112"/>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02" name="Shape 202"/>
        <p:cNvGrpSpPr/>
        <p:nvPr/>
      </p:nvGrpSpPr>
      <p:grpSpPr>
        <a:xfrm>
          <a:off x="0" y="0"/>
          <a:ext cx="0" cy="0"/>
          <a:chOff x="0" y="0"/>
          <a:chExt cx="0" cy="0"/>
        </a:xfrm>
      </p:grpSpPr>
      <p:sp>
        <p:nvSpPr>
          <p:cNvPr id="203" name="Google Shape;203;p33"/>
          <p:cNvSpPr txBox="1"/>
          <p:nvPr>
            <p:ph type="title"/>
          </p:nvPr>
        </p:nvSpPr>
        <p:spPr>
          <a:xfrm>
            <a:off x="1828800" y="301625"/>
            <a:ext cx="7745400" cy="1260600"/>
          </a:xfrm>
          <a:prstGeom prst="rect">
            <a:avLst/>
          </a:prstGeom>
          <a:noFill/>
          <a:ln>
            <a:noFill/>
          </a:ln>
        </p:spPr>
        <p:txBody>
          <a:bodyPr anchorCtr="0" anchor="ctr" bIns="91425" lIns="91425" spcFirstLastPara="1" rIns="91425" wrap="square" tIns="91425">
            <a:noAutofit/>
          </a:bodyPr>
          <a:lstStyle>
            <a:lvl1pPr lvl="0"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204" name="Google Shape;204;p33"/>
          <p:cNvSpPr txBox="1"/>
          <p:nvPr>
            <p:ph idx="1" type="body"/>
          </p:nvPr>
        </p:nvSpPr>
        <p:spPr>
          <a:xfrm>
            <a:off x="503238" y="1768479"/>
            <a:ext cx="4457700" cy="4987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5" name="Google Shape;205;p33"/>
          <p:cNvSpPr txBox="1"/>
          <p:nvPr>
            <p:ph idx="2" type="body"/>
          </p:nvPr>
        </p:nvSpPr>
        <p:spPr>
          <a:xfrm>
            <a:off x="5113338" y="1768479"/>
            <a:ext cx="4459200" cy="4987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6" name="Google Shape;206;p33"/>
          <p:cNvSpPr txBox="1"/>
          <p:nvPr>
            <p:ph idx="10" type="dt"/>
          </p:nvPr>
        </p:nvSpPr>
        <p:spPr>
          <a:xfrm>
            <a:off x="503237" y="6886575"/>
            <a:ext cx="23463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207" name="Google Shape;207;p33"/>
          <p:cNvSpPr txBox="1"/>
          <p:nvPr>
            <p:ph idx="11" type="ftr"/>
          </p:nvPr>
        </p:nvSpPr>
        <p:spPr>
          <a:xfrm>
            <a:off x="3448050" y="6886575"/>
            <a:ext cx="31941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208" name="Google Shape;208;p33"/>
          <p:cNvSpPr txBox="1"/>
          <p:nvPr>
            <p:ph idx="12" type="sldNum"/>
          </p:nvPr>
        </p:nvSpPr>
        <p:spPr>
          <a:xfrm>
            <a:off x="7227887" y="6886575"/>
            <a:ext cx="2346300" cy="519000"/>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09" name="Shape 209"/>
        <p:cNvGrpSpPr/>
        <p:nvPr/>
      </p:nvGrpSpPr>
      <p:grpSpPr>
        <a:xfrm>
          <a:off x="0" y="0"/>
          <a:ext cx="0" cy="0"/>
          <a:chOff x="0" y="0"/>
          <a:chExt cx="0" cy="0"/>
        </a:xfrm>
      </p:grpSpPr>
      <p:sp>
        <p:nvSpPr>
          <p:cNvPr id="210" name="Google Shape;210;p34"/>
          <p:cNvSpPr txBox="1"/>
          <p:nvPr>
            <p:ph type="title"/>
          </p:nvPr>
        </p:nvSpPr>
        <p:spPr>
          <a:xfrm>
            <a:off x="796925" y="4857754"/>
            <a:ext cx="8567700" cy="1501800"/>
          </a:xfrm>
          <a:prstGeom prst="rect">
            <a:avLst/>
          </a:prstGeom>
          <a:noFill/>
          <a:ln>
            <a:noFill/>
          </a:ln>
        </p:spPr>
        <p:txBody>
          <a:bodyPr anchorCtr="0" anchor="t" bIns="91425" lIns="91425" spcFirstLastPara="1" rIns="91425" wrap="square" tIns="91425">
            <a:noAutofit/>
          </a:bodyPr>
          <a:lstStyle>
            <a:lvl1pPr lvl="0" marR="0" rtl="0" algn="l">
              <a:lnSpc>
                <a:spcPct val="96000"/>
              </a:lnSpc>
              <a:spcBef>
                <a:spcPts val="0"/>
              </a:spcBef>
              <a:spcAft>
                <a:spcPts val="0"/>
              </a:spcAft>
              <a:buClr>
                <a:srgbClr val="000000"/>
              </a:buClr>
              <a:buSzPts val="1400"/>
              <a:buFont typeface="Arial"/>
              <a:buNone/>
              <a:defRPr b="1" i="0" sz="40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211" name="Google Shape;211;p34"/>
          <p:cNvSpPr txBox="1"/>
          <p:nvPr>
            <p:ph idx="1" type="body"/>
          </p:nvPr>
        </p:nvSpPr>
        <p:spPr>
          <a:xfrm>
            <a:off x="796925" y="3203575"/>
            <a:ext cx="8567700" cy="16542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700"/>
              <a:buFont typeface="Times New Roman"/>
              <a:buNone/>
              <a:defRPr b="0" i="0" sz="17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1400"/>
              <a:buFont typeface="Times New Roman"/>
              <a:buNone/>
              <a:defRPr b="0" i="0" sz="1400" u="none" cap="none" strike="noStrike">
                <a:solidFill>
                  <a:srgbClr val="000000"/>
                </a:solidFill>
                <a:latin typeface="Arial"/>
                <a:ea typeface="Arial"/>
                <a:cs typeface="Arial"/>
                <a:sym typeface="Arial"/>
              </a:defRPr>
            </a:lvl9pPr>
          </a:lstStyle>
          <a:p/>
        </p:txBody>
      </p:sp>
      <p:sp>
        <p:nvSpPr>
          <p:cNvPr id="212" name="Google Shape;212;p34"/>
          <p:cNvSpPr txBox="1"/>
          <p:nvPr>
            <p:ph idx="10" type="dt"/>
          </p:nvPr>
        </p:nvSpPr>
        <p:spPr>
          <a:xfrm>
            <a:off x="503237" y="6886575"/>
            <a:ext cx="23463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213" name="Google Shape;213;p34"/>
          <p:cNvSpPr txBox="1"/>
          <p:nvPr>
            <p:ph idx="11" type="ftr"/>
          </p:nvPr>
        </p:nvSpPr>
        <p:spPr>
          <a:xfrm>
            <a:off x="3448050" y="6886575"/>
            <a:ext cx="31941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214" name="Google Shape;214;p34"/>
          <p:cNvSpPr txBox="1"/>
          <p:nvPr>
            <p:ph idx="12" type="sldNum"/>
          </p:nvPr>
        </p:nvSpPr>
        <p:spPr>
          <a:xfrm>
            <a:off x="7227887" y="6886575"/>
            <a:ext cx="2346300" cy="519000"/>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5" name="Shape 215"/>
        <p:cNvGrpSpPr/>
        <p:nvPr/>
      </p:nvGrpSpPr>
      <p:grpSpPr>
        <a:xfrm>
          <a:off x="0" y="0"/>
          <a:ext cx="0" cy="0"/>
          <a:chOff x="0" y="0"/>
          <a:chExt cx="0" cy="0"/>
        </a:xfrm>
      </p:grpSpPr>
      <p:sp>
        <p:nvSpPr>
          <p:cNvPr id="216" name="Google Shape;216;p35"/>
          <p:cNvSpPr txBox="1"/>
          <p:nvPr>
            <p:ph type="ctrTitle"/>
          </p:nvPr>
        </p:nvSpPr>
        <p:spPr>
          <a:xfrm>
            <a:off x="755650" y="2347913"/>
            <a:ext cx="8569200" cy="1620900"/>
          </a:xfrm>
          <a:prstGeom prst="rect">
            <a:avLst/>
          </a:prstGeom>
          <a:noFill/>
          <a:ln>
            <a:noFill/>
          </a:ln>
        </p:spPr>
        <p:txBody>
          <a:bodyPr anchorCtr="0" anchor="ctr" bIns="91425" lIns="91425" spcFirstLastPara="1" rIns="91425" wrap="square" tIns="91425">
            <a:noAutofit/>
          </a:bodyPr>
          <a:lstStyle>
            <a:lvl1pPr lvl="0"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217" name="Google Shape;217;p35"/>
          <p:cNvSpPr txBox="1"/>
          <p:nvPr>
            <p:ph idx="1" type="subTitle"/>
          </p:nvPr>
        </p:nvSpPr>
        <p:spPr>
          <a:xfrm>
            <a:off x="1512888" y="4283075"/>
            <a:ext cx="7056300" cy="1932000"/>
          </a:xfrm>
          <a:prstGeom prst="rect">
            <a:avLst/>
          </a:prstGeom>
          <a:noFill/>
          <a:ln>
            <a:noFill/>
          </a:ln>
        </p:spPr>
        <p:txBody>
          <a:bodyPr anchorCtr="0" anchor="t" bIns="91425" lIns="91425" spcFirstLastPara="1" rIns="91425" wrap="square" tIns="91425">
            <a:noAutofit/>
          </a:bodyPr>
          <a:lstStyle>
            <a:lvl1pPr lvl="0" marR="0" rtl="0" algn="ctr">
              <a:lnSpc>
                <a:spcPct val="96000"/>
              </a:lnSpc>
              <a:spcBef>
                <a:spcPts val="0"/>
              </a:spcBef>
              <a:spcAft>
                <a:spcPts val="0"/>
              </a:spcAft>
              <a:buClr>
                <a:srgbClr val="000000"/>
              </a:buClr>
              <a:buSzPts val="3200"/>
              <a:buFont typeface="Times New Roman"/>
              <a:buNone/>
              <a:defRPr b="0" i="0" sz="3200" u="none" cap="none" strike="noStrike">
                <a:solidFill>
                  <a:srgbClr val="000000"/>
                </a:solidFill>
                <a:latin typeface="Arial"/>
                <a:ea typeface="Arial"/>
                <a:cs typeface="Arial"/>
                <a:sym typeface="Arial"/>
              </a:defRPr>
            </a:lvl1pPr>
            <a:lvl2pPr lvl="1" marR="0" rtl="0" algn="ctr">
              <a:lnSpc>
                <a:spcPct val="96000"/>
              </a:lnSpc>
              <a:spcBef>
                <a:spcPts val="1425"/>
              </a:spcBef>
              <a:spcAft>
                <a:spcPts val="0"/>
              </a:spcAft>
              <a:buClr>
                <a:srgbClr val="000000"/>
              </a:buClr>
              <a:buSzPts val="2800"/>
              <a:buFont typeface="Times New Roman"/>
              <a:buNone/>
              <a:defRPr b="0" i="0" sz="2800" u="none" cap="none" strike="noStrike">
                <a:solidFill>
                  <a:srgbClr val="000000"/>
                </a:solidFill>
                <a:latin typeface="Arial"/>
                <a:ea typeface="Arial"/>
                <a:cs typeface="Arial"/>
                <a:sym typeface="Arial"/>
              </a:defRPr>
            </a:lvl2pPr>
            <a:lvl3pPr lvl="2" marR="0" rtl="0" algn="ctr">
              <a:lnSpc>
                <a:spcPct val="96000"/>
              </a:lnSpc>
              <a:spcBef>
                <a:spcPts val="1138"/>
              </a:spcBef>
              <a:spcAft>
                <a:spcPts val="0"/>
              </a:spcAft>
              <a:buClr>
                <a:srgbClr val="000000"/>
              </a:buClr>
              <a:buSzPts val="2400"/>
              <a:buFont typeface="Times New Roman"/>
              <a:buNone/>
              <a:defRPr b="0" i="0" sz="2400" u="none" cap="none" strike="noStrike">
                <a:solidFill>
                  <a:srgbClr val="000000"/>
                </a:solidFill>
                <a:latin typeface="Arial"/>
                <a:ea typeface="Arial"/>
                <a:cs typeface="Arial"/>
                <a:sym typeface="Arial"/>
              </a:defRPr>
            </a:lvl3pPr>
            <a:lvl4pPr lvl="3" marR="0" rtl="0" algn="ctr">
              <a:lnSpc>
                <a:spcPct val="96000"/>
              </a:lnSpc>
              <a:spcBef>
                <a:spcPts val="85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4pPr>
            <a:lvl5pPr lvl="4" marR="0" rtl="0" algn="ctr">
              <a:lnSpc>
                <a:spcPct val="96000"/>
              </a:lnSpc>
              <a:spcBef>
                <a:spcPts val="575"/>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5pPr>
            <a:lvl6pPr lvl="5" marR="0" rtl="0" algn="ctr">
              <a:lnSpc>
                <a:spcPct val="96000"/>
              </a:lnSpc>
              <a:spcBef>
                <a:spcPts val="288"/>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6pPr>
            <a:lvl7pPr lvl="6" marR="0" rtl="0" algn="ctr">
              <a:lnSpc>
                <a:spcPct val="96000"/>
              </a:lnSpc>
              <a:spcBef>
                <a:spcPts val="288"/>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7pPr>
            <a:lvl8pPr lvl="7" marR="0" rtl="0" algn="ctr">
              <a:lnSpc>
                <a:spcPct val="96000"/>
              </a:lnSpc>
              <a:spcBef>
                <a:spcPts val="288"/>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8pPr>
            <a:lvl9pPr lvl="8" marR="0" rtl="0" algn="ctr">
              <a:lnSpc>
                <a:spcPct val="96000"/>
              </a:lnSpc>
              <a:spcBef>
                <a:spcPts val="288"/>
              </a:spcBef>
              <a:spcAft>
                <a:spcPts val="288"/>
              </a:spcAft>
              <a:buClr>
                <a:srgbClr val="000000"/>
              </a:buClr>
              <a:buSzPts val="2000"/>
              <a:buFont typeface="Times New Roman"/>
              <a:buNone/>
              <a:defRPr b="0" i="0" sz="2000" u="none" cap="none" strike="noStrike">
                <a:solidFill>
                  <a:srgbClr val="000000"/>
                </a:solidFill>
                <a:latin typeface="Arial"/>
                <a:ea typeface="Arial"/>
                <a:cs typeface="Arial"/>
                <a:sym typeface="Arial"/>
              </a:defRPr>
            </a:lvl9pPr>
          </a:lstStyle>
          <a:p/>
        </p:txBody>
      </p:sp>
      <p:sp>
        <p:nvSpPr>
          <p:cNvPr id="218" name="Google Shape;218;p35"/>
          <p:cNvSpPr txBox="1"/>
          <p:nvPr>
            <p:ph idx="10" type="dt"/>
          </p:nvPr>
        </p:nvSpPr>
        <p:spPr>
          <a:xfrm>
            <a:off x="503237" y="6886575"/>
            <a:ext cx="23463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219" name="Google Shape;219;p35"/>
          <p:cNvSpPr txBox="1"/>
          <p:nvPr>
            <p:ph idx="11" type="ftr"/>
          </p:nvPr>
        </p:nvSpPr>
        <p:spPr>
          <a:xfrm>
            <a:off x="3448050" y="6886575"/>
            <a:ext cx="3194100" cy="51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220" name="Google Shape;220;p35"/>
          <p:cNvSpPr txBox="1"/>
          <p:nvPr>
            <p:ph idx="12" type="sldNum"/>
          </p:nvPr>
        </p:nvSpPr>
        <p:spPr>
          <a:xfrm>
            <a:off x="7227887" y="6886575"/>
            <a:ext cx="2346300" cy="519000"/>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221" name="Shape 221"/>
        <p:cNvGrpSpPr/>
        <p:nvPr/>
      </p:nvGrpSpPr>
      <p:grpSpPr>
        <a:xfrm>
          <a:off x="0" y="0"/>
          <a:ext cx="0" cy="0"/>
          <a:chOff x="0" y="0"/>
          <a:chExt cx="0" cy="0"/>
        </a:xfrm>
      </p:grpSpPr>
      <p:sp>
        <p:nvSpPr>
          <p:cNvPr id="222" name="Google Shape;222;p36"/>
          <p:cNvSpPr txBox="1"/>
          <p:nvPr>
            <p:ph type="title"/>
          </p:nvPr>
        </p:nvSpPr>
        <p:spPr>
          <a:xfrm>
            <a:off x="504825" y="303213"/>
            <a:ext cx="9072600" cy="1258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5" name="Shape 225"/>
        <p:cNvGrpSpPr/>
        <p:nvPr/>
      </p:nvGrpSpPr>
      <p:grpSpPr>
        <a:xfrm>
          <a:off x="0" y="0"/>
          <a:ext cx="0" cy="0"/>
          <a:chOff x="0" y="0"/>
          <a:chExt cx="0" cy="0"/>
        </a:xfrm>
      </p:grpSpPr>
      <p:cxnSp>
        <p:nvCxnSpPr>
          <p:cNvPr id="226" name="Google Shape;226;p38"/>
          <p:cNvCxnSpPr/>
          <p:nvPr/>
        </p:nvCxnSpPr>
        <p:spPr>
          <a:xfrm>
            <a:off x="-7778" y="7523462"/>
            <a:ext cx="10096200" cy="0"/>
          </a:xfrm>
          <a:prstGeom prst="straightConnector1">
            <a:avLst/>
          </a:prstGeom>
          <a:noFill/>
          <a:ln cap="flat" cmpd="sng" w="76200">
            <a:solidFill>
              <a:srgbClr val="00B5E2"/>
            </a:solidFill>
            <a:prstDash val="solid"/>
            <a:round/>
            <a:headEnd len="med" w="med" type="none"/>
            <a:tailEnd len="med" w="med"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OTER OPTION 1">
  <p:cSld name="TITLE_2">
    <p:spTree>
      <p:nvGrpSpPr>
        <p:cNvPr id="227" name="Shape 227"/>
        <p:cNvGrpSpPr/>
        <p:nvPr/>
      </p:nvGrpSpPr>
      <p:grpSpPr>
        <a:xfrm>
          <a:off x="0" y="0"/>
          <a:ext cx="0" cy="0"/>
          <a:chOff x="0" y="0"/>
          <a:chExt cx="0" cy="0"/>
        </a:xfrm>
      </p:grpSpPr>
      <p:sp>
        <p:nvSpPr>
          <p:cNvPr id="228" name="Google Shape;228;p39"/>
          <p:cNvSpPr/>
          <p:nvPr/>
        </p:nvSpPr>
        <p:spPr>
          <a:xfrm>
            <a:off x="-17253" y="7148989"/>
            <a:ext cx="10125300" cy="427800"/>
          </a:xfrm>
          <a:prstGeom prst="rect">
            <a:avLst/>
          </a:prstGeom>
          <a:solidFill>
            <a:srgbClr val="00B5E2"/>
          </a:solidFill>
          <a:ln>
            <a:noFill/>
          </a:ln>
        </p:spPr>
        <p:txBody>
          <a:bodyPr anchorCtr="0" anchor="ctr" bIns="111975" lIns="111975" spcFirstLastPara="1" rIns="111975" wrap="square" tIns="111975">
            <a:noAutofit/>
          </a:bodyPr>
          <a:lstStyle/>
          <a:p>
            <a:pPr indent="0" lvl="0" marL="0" rtl="0" algn="l">
              <a:spcBef>
                <a:spcPts val="0"/>
              </a:spcBef>
              <a:spcAft>
                <a:spcPts val="0"/>
              </a:spcAft>
              <a:buNone/>
            </a:pPr>
            <a:r>
              <a:t/>
            </a:r>
            <a:endParaRPr sz="1700"/>
          </a:p>
        </p:txBody>
      </p:sp>
      <p:pic>
        <p:nvPicPr>
          <p:cNvPr id="229" name="Google Shape;229;p39"/>
          <p:cNvPicPr preferRelativeResize="0"/>
          <p:nvPr/>
        </p:nvPicPr>
        <p:blipFill>
          <a:blip r:embed="rId2">
            <a:alphaModFix/>
          </a:blip>
          <a:stretch>
            <a:fillRect/>
          </a:stretch>
        </p:blipFill>
        <p:spPr>
          <a:xfrm>
            <a:off x="9311426" y="7226899"/>
            <a:ext cx="578114" cy="21081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OTER - OPTION 2">
  <p:cSld name="CUSTOM">
    <p:spTree>
      <p:nvGrpSpPr>
        <p:cNvPr id="230" name="Shape 230"/>
        <p:cNvGrpSpPr/>
        <p:nvPr/>
      </p:nvGrpSpPr>
      <p:grpSpPr>
        <a:xfrm>
          <a:off x="0" y="0"/>
          <a:ext cx="0" cy="0"/>
          <a:chOff x="0" y="0"/>
          <a:chExt cx="0" cy="0"/>
        </a:xfrm>
      </p:grpSpPr>
      <p:cxnSp>
        <p:nvCxnSpPr>
          <p:cNvPr id="231" name="Google Shape;231;p40"/>
          <p:cNvCxnSpPr/>
          <p:nvPr/>
        </p:nvCxnSpPr>
        <p:spPr>
          <a:xfrm>
            <a:off x="-7778" y="7519306"/>
            <a:ext cx="10096200" cy="0"/>
          </a:xfrm>
          <a:prstGeom prst="straightConnector1">
            <a:avLst/>
          </a:prstGeom>
          <a:noFill/>
          <a:ln cap="flat" cmpd="sng" w="76200">
            <a:solidFill>
              <a:srgbClr val="00B5E2"/>
            </a:solidFill>
            <a:prstDash val="solid"/>
            <a:round/>
            <a:headEnd len="med" w="med" type="none"/>
            <a:tailEnd len="med" w="med" type="none"/>
          </a:ln>
        </p:spPr>
      </p:cxnSp>
      <p:sp>
        <p:nvSpPr>
          <p:cNvPr id="232" name="Google Shape;232;p40"/>
          <p:cNvSpPr txBox="1"/>
          <p:nvPr/>
        </p:nvSpPr>
        <p:spPr>
          <a:xfrm>
            <a:off x="227265" y="7130764"/>
            <a:ext cx="9612000" cy="352800"/>
          </a:xfrm>
          <a:prstGeom prst="rect">
            <a:avLst/>
          </a:prstGeom>
          <a:noFill/>
          <a:ln>
            <a:noFill/>
          </a:ln>
        </p:spPr>
        <p:txBody>
          <a:bodyPr anchorCtr="0" anchor="ctr" bIns="111975" lIns="111975" spcFirstLastPara="1" rIns="111975" wrap="square" tIns="111975">
            <a:noAutofit/>
          </a:bodyPr>
          <a:lstStyle/>
          <a:p>
            <a:pPr indent="0" lvl="0" marL="0" rtl="0" algn="l">
              <a:spcBef>
                <a:spcPts val="0"/>
              </a:spcBef>
              <a:spcAft>
                <a:spcPts val="0"/>
              </a:spcAft>
              <a:buNone/>
            </a:pPr>
            <a:r>
              <a:rPr lang="en-US" sz="1100">
                <a:latin typeface="Lato"/>
                <a:ea typeface="Lato"/>
                <a:cs typeface="Lato"/>
                <a:sym typeface="Lato"/>
              </a:rPr>
              <a:t>Presentation Title  | Proprietary &amp; Confidential |  Page </a:t>
            </a:r>
            <a:fld id="{00000000-1234-1234-1234-123412341234}" type="slidenum">
              <a:rPr lang="en-US" sz="1100">
                <a:latin typeface="Lato"/>
                <a:ea typeface="Lato"/>
                <a:cs typeface="Lato"/>
                <a:sym typeface="Lato"/>
              </a:rPr>
              <a:t>‹#›</a:t>
            </a:fld>
            <a:endParaRPr sz="1100">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O FOOTER">
  <p:cSld name="CUSTOM_1">
    <p:spTree>
      <p:nvGrpSpPr>
        <p:cNvPr id="233" name="Shape 233"/>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238" name="Shape 238"/>
        <p:cNvGrpSpPr/>
        <p:nvPr/>
      </p:nvGrpSpPr>
      <p:grpSpPr>
        <a:xfrm>
          <a:off x="0" y="0"/>
          <a:ext cx="0" cy="0"/>
          <a:chOff x="0" y="0"/>
          <a:chExt cx="0" cy="0"/>
        </a:xfrm>
      </p:grpSpPr>
      <p:sp>
        <p:nvSpPr>
          <p:cNvPr id="239" name="Google Shape;239;p43"/>
          <p:cNvSpPr/>
          <p:nvPr/>
        </p:nvSpPr>
        <p:spPr>
          <a:xfrm>
            <a:off x="0" y="0"/>
            <a:ext cx="10080600" cy="5039700"/>
          </a:xfrm>
          <a:prstGeom prst="rect">
            <a:avLst/>
          </a:prstGeom>
          <a:solidFill>
            <a:schemeClr val="lt1"/>
          </a:solidFill>
          <a:ln>
            <a:noFill/>
          </a:ln>
        </p:spPr>
        <p:txBody>
          <a:bodyPr anchorCtr="0" anchor="ctr" bIns="111975" lIns="111975" spcFirstLastPara="1" rIns="111975" wrap="square" tIns="111975">
            <a:noAutofit/>
          </a:bodyPr>
          <a:lstStyle/>
          <a:p>
            <a:pPr indent="0" lvl="0" marL="0" rtl="0" algn="l">
              <a:spcBef>
                <a:spcPts val="0"/>
              </a:spcBef>
              <a:spcAft>
                <a:spcPts val="0"/>
              </a:spcAft>
              <a:buNone/>
            </a:pPr>
            <a:r>
              <a:t/>
            </a:r>
            <a:endParaRPr/>
          </a:p>
        </p:txBody>
      </p:sp>
      <p:sp>
        <p:nvSpPr>
          <p:cNvPr id="240" name="Google Shape;240;p43"/>
          <p:cNvSpPr txBox="1"/>
          <p:nvPr>
            <p:ph type="ctrTitle"/>
          </p:nvPr>
        </p:nvSpPr>
        <p:spPr>
          <a:xfrm>
            <a:off x="343628" y="576364"/>
            <a:ext cx="9393300" cy="3954300"/>
          </a:xfrm>
          <a:prstGeom prst="rect">
            <a:avLst/>
          </a:prstGeom>
        </p:spPr>
        <p:txBody>
          <a:bodyPr anchorCtr="0" anchor="ctr" bIns="111975" lIns="111975" spcFirstLastPara="1" rIns="111975" wrap="square" tIns="111975">
            <a:noAutofit/>
          </a:bodyPr>
          <a:lstStyle>
            <a:lvl1pPr lvl="0" rtl="0" algn="ctr">
              <a:spcBef>
                <a:spcPts val="0"/>
              </a:spcBef>
              <a:spcAft>
                <a:spcPts val="0"/>
              </a:spcAft>
              <a:buSzPts val="9800"/>
              <a:buNone/>
              <a:defRPr sz="9800"/>
            </a:lvl1pPr>
            <a:lvl2pPr lvl="1" rtl="0" algn="ctr">
              <a:spcBef>
                <a:spcPts val="0"/>
              </a:spcBef>
              <a:spcAft>
                <a:spcPts val="0"/>
              </a:spcAft>
              <a:buSzPts val="9800"/>
              <a:buNone/>
              <a:defRPr sz="9800"/>
            </a:lvl2pPr>
            <a:lvl3pPr lvl="2" rtl="0" algn="ctr">
              <a:spcBef>
                <a:spcPts val="0"/>
              </a:spcBef>
              <a:spcAft>
                <a:spcPts val="0"/>
              </a:spcAft>
              <a:buSzPts val="9800"/>
              <a:buNone/>
              <a:defRPr sz="9800"/>
            </a:lvl3pPr>
            <a:lvl4pPr lvl="3" rtl="0" algn="ctr">
              <a:spcBef>
                <a:spcPts val="0"/>
              </a:spcBef>
              <a:spcAft>
                <a:spcPts val="0"/>
              </a:spcAft>
              <a:buSzPts val="9800"/>
              <a:buNone/>
              <a:defRPr sz="9800"/>
            </a:lvl4pPr>
            <a:lvl5pPr lvl="4" rtl="0" algn="ctr">
              <a:spcBef>
                <a:spcPts val="0"/>
              </a:spcBef>
              <a:spcAft>
                <a:spcPts val="0"/>
              </a:spcAft>
              <a:buSzPts val="9800"/>
              <a:buNone/>
              <a:defRPr sz="9800"/>
            </a:lvl5pPr>
            <a:lvl6pPr lvl="5" rtl="0" algn="ctr">
              <a:spcBef>
                <a:spcPts val="0"/>
              </a:spcBef>
              <a:spcAft>
                <a:spcPts val="0"/>
              </a:spcAft>
              <a:buSzPts val="9800"/>
              <a:buNone/>
              <a:defRPr sz="9800"/>
            </a:lvl6pPr>
            <a:lvl7pPr lvl="6" rtl="0" algn="ctr">
              <a:spcBef>
                <a:spcPts val="0"/>
              </a:spcBef>
              <a:spcAft>
                <a:spcPts val="0"/>
              </a:spcAft>
              <a:buSzPts val="9800"/>
              <a:buNone/>
              <a:defRPr sz="9800"/>
            </a:lvl7pPr>
            <a:lvl8pPr lvl="7" rtl="0" algn="ctr">
              <a:spcBef>
                <a:spcPts val="0"/>
              </a:spcBef>
              <a:spcAft>
                <a:spcPts val="0"/>
              </a:spcAft>
              <a:buSzPts val="9800"/>
              <a:buNone/>
              <a:defRPr sz="9800"/>
            </a:lvl8pPr>
            <a:lvl9pPr lvl="8" rtl="0" algn="ctr">
              <a:spcBef>
                <a:spcPts val="0"/>
              </a:spcBef>
              <a:spcAft>
                <a:spcPts val="0"/>
              </a:spcAft>
              <a:buSzPts val="9800"/>
              <a:buNone/>
              <a:defRPr sz="9800"/>
            </a:lvl9pPr>
          </a:lstStyle>
          <a:p/>
        </p:txBody>
      </p:sp>
      <p:sp>
        <p:nvSpPr>
          <p:cNvPr id="241" name="Google Shape;241;p43"/>
          <p:cNvSpPr txBox="1"/>
          <p:nvPr>
            <p:ph idx="1" type="subTitle"/>
          </p:nvPr>
        </p:nvSpPr>
        <p:spPr>
          <a:xfrm>
            <a:off x="343628" y="5717927"/>
            <a:ext cx="9393300" cy="1038000"/>
          </a:xfrm>
          <a:prstGeom prst="rect">
            <a:avLst/>
          </a:prstGeom>
        </p:spPr>
        <p:txBody>
          <a:bodyPr anchorCtr="0" anchor="ctr" bIns="111975" lIns="111975" spcFirstLastPara="1" rIns="111975" wrap="square" tIns="111975">
            <a:noAutofit/>
          </a:bodyPr>
          <a:lstStyle>
            <a:lvl1pPr lvl="0" rtl="0" algn="ctr">
              <a:lnSpc>
                <a:spcPct val="100000"/>
              </a:lnSpc>
              <a:spcBef>
                <a:spcPts val="0"/>
              </a:spcBef>
              <a:spcAft>
                <a:spcPts val="0"/>
              </a:spcAft>
              <a:buClr>
                <a:schemeClr val="accent1"/>
              </a:buClr>
              <a:buSzPts val="2600"/>
              <a:buNone/>
              <a:defRPr b="1" sz="2600">
                <a:solidFill>
                  <a:schemeClr val="accent1"/>
                </a:solidFill>
              </a:defRPr>
            </a:lvl1pPr>
            <a:lvl2pPr lvl="1" rtl="0" algn="ctr">
              <a:lnSpc>
                <a:spcPct val="100000"/>
              </a:lnSpc>
              <a:spcBef>
                <a:spcPts val="0"/>
              </a:spcBef>
              <a:spcAft>
                <a:spcPts val="0"/>
              </a:spcAft>
              <a:buClr>
                <a:schemeClr val="accent1"/>
              </a:buClr>
              <a:buSzPts val="2600"/>
              <a:buNone/>
              <a:defRPr b="1" sz="2600">
                <a:solidFill>
                  <a:schemeClr val="accent1"/>
                </a:solidFill>
              </a:defRPr>
            </a:lvl2pPr>
            <a:lvl3pPr lvl="2" rtl="0" algn="ctr">
              <a:lnSpc>
                <a:spcPct val="100000"/>
              </a:lnSpc>
              <a:spcBef>
                <a:spcPts val="0"/>
              </a:spcBef>
              <a:spcAft>
                <a:spcPts val="0"/>
              </a:spcAft>
              <a:buClr>
                <a:schemeClr val="accent1"/>
              </a:buClr>
              <a:buSzPts val="2600"/>
              <a:buNone/>
              <a:defRPr b="1" sz="2600">
                <a:solidFill>
                  <a:schemeClr val="accent1"/>
                </a:solidFill>
              </a:defRPr>
            </a:lvl3pPr>
            <a:lvl4pPr lvl="3" rtl="0" algn="ctr">
              <a:lnSpc>
                <a:spcPct val="100000"/>
              </a:lnSpc>
              <a:spcBef>
                <a:spcPts val="0"/>
              </a:spcBef>
              <a:spcAft>
                <a:spcPts val="0"/>
              </a:spcAft>
              <a:buClr>
                <a:schemeClr val="accent1"/>
              </a:buClr>
              <a:buSzPts val="2600"/>
              <a:buNone/>
              <a:defRPr b="1" sz="2600">
                <a:solidFill>
                  <a:schemeClr val="accent1"/>
                </a:solidFill>
              </a:defRPr>
            </a:lvl4pPr>
            <a:lvl5pPr lvl="4" rtl="0" algn="ctr">
              <a:lnSpc>
                <a:spcPct val="100000"/>
              </a:lnSpc>
              <a:spcBef>
                <a:spcPts val="0"/>
              </a:spcBef>
              <a:spcAft>
                <a:spcPts val="0"/>
              </a:spcAft>
              <a:buClr>
                <a:schemeClr val="accent1"/>
              </a:buClr>
              <a:buSzPts val="2600"/>
              <a:buNone/>
              <a:defRPr b="1" sz="2600">
                <a:solidFill>
                  <a:schemeClr val="accent1"/>
                </a:solidFill>
              </a:defRPr>
            </a:lvl5pPr>
            <a:lvl6pPr lvl="5" rtl="0" algn="ctr">
              <a:lnSpc>
                <a:spcPct val="100000"/>
              </a:lnSpc>
              <a:spcBef>
                <a:spcPts val="0"/>
              </a:spcBef>
              <a:spcAft>
                <a:spcPts val="0"/>
              </a:spcAft>
              <a:buClr>
                <a:schemeClr val="accent1"/>
              </a:buClr>
              <a:buSzPts val="2600"/>
              <a:buNone/>
              <a:defRPr b="1" sz="2600">
                <a:solidFill>
                  <a:schemeClr val="accent1"/>
                </a:solidFill>
              </a:defRPr>
            </a:lvl6pPr>
            <a:lvl7pPr lvl="6" rtl="0" algn="ctr">
              <a:lnSpc>
                <a:spcPct val="100000"/>
              </a:lnSpc>
              <a:spcBef>
                <a:spcPts val="0"/>
              </a:spcBef>
              <a:spcAft>
                <a:spcPts val="0"/>
              </a:spcAft>
              <a:buClr>
                <a:schemeClr val="accent1"/>
              </a:buClr>
              <a:buSzPts val="2600"/>
              <a:buNone/>
              <a:defRPr b="1" sz="2600">
                <a:solidFill>
                  <a:schemeClr val="accent1"/>
                </a:solidFill>
              </a:defRPr>
            </a:lvl7pPr>
            <a:lvl8pPr lvl="7" rtl="0" algn="ctr">
              <a:lnSpc>
                <a:spcPct val="100000"/>
              </a:lnSpc>
              <a:spcBef>
                <a:spcPts val="0"/>
              </a:spcBef>
              <a:spcAft>
                <a:spcPts val="0"/>
              </a:spcAft>
              <a:buClr>
                <a:schemeClr val="accent1"/>
              </a:buClr>
              <a:buSzPts val="2600"/>
              <a:buNone/>
              <a:defRPr b="1" sz="2600">
                <a:solidFill>
                  <a:schemeClr val="accent1"/>
                </a:solidFill>
              </a:defRPr>
            </a:lvl8pPr>
            <a:lvl9pPr lvl="8" rtl="0" algn="ctr">
              <a:lnSpc>
                <a:spcPct val="100000"/>
              </a:lnSpc>
              <a:spcBef>
                <a:spcPts val="0"/>
              </a:spcBef>
              <a:spcAft>
                <a:spcPts val="0"/>
              </a:spcAft>
              <a:buClr>
                <a:schemeClr val="accent1"/>
              </a:buClr>
              <a:buSzPts val="2600"/>
              <a:buNone/>
              <a:defRPr b="1" sz="2600">
                <a:solidFill>
                  <a:schemeClr val="accent1"/>
                </a:solidFill>
              </a:defRPr>
            </a:lvl9pPr>
          </a:lstStyle>
          <a:p/>
        </p:txBody>
      </p:sp>
      <p:sp>
        <p:nvSpPr>
          <p:cNvPr id="242" name="Google Shape;242;p43"/>
          <p:cNvSpPr txBox="1"/>
          <p:nvPr>
            <p:ph idx="12" type="sldNum"/>
          </p:nvPr>
        </p:nvSpPr>
        <p:spPr>
          <a:xfrm>
            <a:off x="9340296" y="6853777"/>
            <a:ext cx="604800" cy="578400"/>
          </a:xfrm>
          <a:prstGeom prst="rect">
            <a:avLst/>
          </a:prstGeom>
        </p:spPr>
        <p:txBody>
          <a:bodyPr anchorCtr="0" anchor="ctr" bIns="111975" lIns="111975" spcFirstLastPara="1" rIns="111975" wrap="square" tIns="1119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243" name="Shape 243"/>
        <p:cNvGrpSpPr/>
        <p:nvPr/>
      </p:nvGrpSpPr>
      <p:grpSpPr>
        <a:xfrm>
          <a:off x="0" y="0"/>
          <a:ext cx="0" cy="0"/>
          <a:chOff x="0" y="0"/>
          <a:chExt cx="0" cy="0"/>
        </a:xfrm>
      </p:grpSpPr>
      <p:sp>
        <p:nvSpPr>
          <p:cNvPr id="244" name="Google Shape;244;p44"/>
          <p:cNvSpPr txBox="1"/>
          <p:nvPr>
            <p:ph type="title"/>
          </p:nvPr>
        </p:nvSpPr>
        <p:spPr>
          <a:xfrm>
            <a:off x="3089837" y="1179477"/>
            <a:ext cx="3900900" cy="5200800"/>
          </a:xfrm>
          <a:prstGeom prst="rect">
            <a:avLst/>
          </a:prstGeom>
          <a:solidFill>
            <a:srgbClr val="FFFFFF"/>
          </a:solidFill>
        </p:spPr>
        <p:txBody>
          <a:bodyPr anchorCtr="0" anchor="ctr" bIns="111975" lIns="111975" spcFirstLastPara="1" rIns="111975" wrap="square" tIns="111975">
            <a:noAutofit/>
          </a:bodyPr>
          <a:lstStyle>
            <a:lvl1pPr lvl="0" rtl="0" algn="ctr">
              <a:spcBef>
                <a:spcPts val="0"/>
              </a:spcBef>
              <a:spcAft>
                <a:spcPts val="0"/>
              </a:spcAft>
              <a:buSzPts val="5900"/>
              <a:buNone/>
              <a:defRPr sz="5900"/>
            </a:lvl1pPr>
            <a:lvl2pPr lvl="1" rtl="0" algn="ctr">
              <a:spcBef>
                <a:spcPts val="0"/>
              </a:spcBef>
              <a:spcAft>
                <a:spcPts val="0"/>
              </a:spcAft>
              <a:buSzPts val="5900"/>
              <a:buNone/>
              <a:defRPr sz="5900"/>
            </a:lvl2pPr>
            <a:lvl3pPr lvl="2" rtl="0" algn="ctr">
              <a:spcBef>
                <a:spcPts val="0"/>
              </a:spcBef>
              <a:spcAft>
                <a:spcPts val="0"/>
              </a:spcAft>
              <a:buSzPts val="5900"/>
              <a:buNone/>
              <a:defRPr sz="5900"/>
            </a:lvl3pPr>
            <a:lvl4pPr lvl="3" rtl="0" algn="ctr">
              <a:spcBef>
                <a:spcPts val="0"/>
              </a:spcBef>
              <a:spcAft>
                <a:spcPts val="0"/>
              </a:spcAft>
              <a:buSzPts val="5900"/>
              <a:buNone/>
              <a:defRPr sz="5900"/>
            </a:lvl4pPr>
            <a:lvl5pPr lvl="4" rtl="0" algn="ctr">
              <a:spcBef>
                <a:spcPts val="0"/>
              </a:spcBef>
              <a:spcAft>
                <a:spcPts val="0"/>
              </a:spcAft>
              <a:buSzPts val="5900"/>
              <a:buNone/>
              <a:defRPr sz="5900"/>
            </a:lvl5pPr>
            <a:lvl6pPr lvl="5" rtl="0" algn="ctr">
              <a:spcBef>
                <a:spcPts val="0"/>
              </a:spcBef>
              <a:spcAft>
                <a:spcPts val="0"/>
              </a:spcAft>
              <a:buSzPts val="5900"/>
              <a:buNone/>
              <a:defRPr sz="5900"/>
            </a:lvl6pPr>
            <a:lvl7pPr lvl="6" rtl="0" algn="ctr">
              <a:spcBef>
                <a:spcPts val="0"/>
              </a:spcBef>
              <a:spcAft>
                <a:spcPts val="0"/>
              </a:spcAft>
              <a:buSzPts val="5900"/>
              <a:buNone/>
              <a:defRPr sz="5900"/>
            </a:lvl7pPr>
            <a:lvl8pPr lvl="7" rtl="0" algn="ctr">
              <a:spcBef>
                <a:spcPts val="0"/>
              </a:spcBef>
              <a:spcAft>
                <a:spcPts val="0"/>
              </a:spcAft>
              <a:buSzPts val="5900"/>
              <a:buNone/>
              <a:defRPr sz="5900"/>
            </a:lvl8pPr>
            <a:lvl9pPr lvl="8" rtl="0" algn="ctr">
              <a:spcBef>
                <a:spcPts val="0"/>
              </a:spcBef>
              <a:spcAft>
                <a:spcPts val="0"/>
              </a:spcAft>
              <a:buSzPts val="5900"/>
              <a:buNone/>
              <a:defRPr sz="5900"/>
            </a:lvl9pPr>
          </a:lstStyle>
          <a:p/>
        </p:txBody>
      </p:sp>
      <p:sp>
        <p:nvSpPr>
          <p:cNvPr id="245" name="Google Shape;245;p44"/>
          <p:cNvSpPr txBox="1"/>
          <p:nvPr>
            <p:ph idx="12" type="sldNum"/>
          </p:nvPr>
        </p:nvSpPr>
        <p:spPr>
          <a:xfrm>
            <a:off x="9340296" y="6853777"/>
            <a:ext cx="604800" cy="578400"/>
          </a:xfrm>
          <a:prstGeom prst="rect">
            <a:avLst/>
          </a:prstGeom>
        </p:spPr>
        <p:txBody>
          <a:bodyPr anchorCtr="0" anchor="ctr" bIns="111975" lIns="111975" spcFirstLastPara="1" rIns="111975" wrap="square" tIns="1119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2" name="Shape 32"/>
        <p:cNvGrpSpPr/>
        <p:nvPr/>
      </p:nvGrpSpPr>
      <p:grpSpPr>
        <a:xfrm>
          <a:off x="0" y="0"/>
          <a:ext cx="0" cy="0"/>
          <a:chOff x="0" y="0"/>
          <a:chExt cx="0" cy="0"/>
        </a:xfrm>
      </p:grpSpPr>
      <p:sp>
        <p:nvSpPr>
          <p:cNvPr id="33" name="Google Shape;33;p5"/>
          <p:cNvSpPr txBox="1"/>
          <p:nvPr>
            <p:ph type="title"/>
          </p:nvPr>
        </p:nvSpPr>
        <p:spPr>
          <a:xfrm>
            <a:off x="1828800" y="301625"/>
            <a:ext cx="7745412" cy="1260475"/>
          </a:xfrm>
          <a:prstGeom prst="rect">
            <a:avLst/>
          </a:prstGeom>
          <a:noFill/>
          <a:ln>
            <a:noFill/>
          </a:ln>
        </p:spPr>
        <p:txBody>
          <a:bodyPr anchorCtr="0" anchor="ctr" bIns="91425" lIns="91425" spcFirstLastPara="1" rIns="91425" wrap="square" tIns="91425">
            <a:noAutofit/>
          </a:bodyPr>
          <a:lstStyle>
            <a:lvl1pPr lvl="0"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34" name="Google Shape;34;p5"/>
          <p:cNvSpPr txBox="1"/>
          <p:nvPr>
            <p:ph idx="1" type="body"/>
          </p:nvPr>
        </p:nvSpPr>
        <p:spPr>
          <a:xfrm rot="5400000">
            <a:off x="2543968" y="-272256"/>
            <a:ext cx="4987925" cy="90693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SzPts val="1400"/>
              <a:buNone/>
              <a:defRPr b="0" i="0" sz="2000" u="none" cap="none" strike="noStrike">
                <a:solidFill>
                  <a:srgbClr val="000000"/>
                </a:solidFill>
                <a:latin typeface="Arial"/>
                <a:ea typeface="Arial"/>
                <a:cs typeface="Arial"/>
                <a:sym typeface="Arial"/>
              </a:defRPr>
            </a:lvl9pPr>
          </a:lstStyle>
          <a:p/>
        </p:txBody>
      </p:sp>
      <p:sp>
        <p:nvSpPr>
          <p:cNvPr id="35" name="Google Shape;35;p5"/>
          <p:cNvSpPr txBox="1"/>
          <p:nvPr>
            <p:ph idx="10" type="dt"/>
          </p:nvPr>
        </p:nvSpPr>
        <p:spPr>
          <a:xfrm>
            <a:off x="503237" y="6886575"/>
            <a:ext cx="2346325"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36" name="Google Shape;36;p5"/>
          <p:cNvSpPr txBox="1"/>
          <p:nvPr>
            <p:ph idx="11" type="ftr"/>
          </p:nvPr>
        </p:nvSpPr>
        <p:spPr>
          <a:xfrm>
            <a:off x="3448050" y="6886575"/>
            <a:ext cx="3194050"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37" name="Google Shape;37;p5"/>
          <p:cNvSpPr txBox="1"/>
          <p:nvPr>
            <p:ph idx="12" type="sldNum"/>
          </p:nvPr>
        </p:nvSpPr>
        <p:spPr>
          <a:xfrm>
            <a:off x="7227887" y="6886575"/>
            <a:ext cx="2346325" cy="519112"/>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46" name="Shape 246"/>
        <p:cNvGrpSpPr/>
        <p:nvPr/>
      </p:nvGrpSpPr>
      <p:grpSpPr>
        <a:xfrm>
          <a:off x="0" y="0"/>
          <a:ext cx="0" cy="0"/>
          <a:chOff x="0" y="0"/>
          <a:chExt cx="0" cy="0"/>
        </a:xfrm>
      </p:grpSpPr>
      <p:sp>
        <p:nvSpPr>
          <p:cNvPr id="247" name="Google Shape;247;p45"/>
          <p:cNvSpPr txBox="1"/>
          <p:nvPr>
            <p:ph type="title"/>
          </p:nvPr>
        </p:nvSpPr>
        <p:spPr>
          <a:xfrm>
            <a:off x="343628" y="430417"/>
            <a:ext cx="9393300" cy="1177200"/>
          </a:xfrm>
          <a:prstGeom prst="rect">
            <a:avLst/>
          </a:prstGeom>
        </p:spPr>
        <p:txBody>
          <a:bodyPr anchorCtr="0" anchor="t" bIns="111975" lIns="111975" spcFirstLastPara="1" rIns="111975" wrap="square" tIns="111975">
            <a:noAutofit/>
          </a:bodyPr>
          <a:lstStyle>
            <a:lvl1pPr lvl="0" rtl="0">
              <a:spcBef>
                <a:spcPts val="0"/>
              </a:spcBef>
              <a:spcAft>
                <a:spcPts val="0"/>
              </a:spcAft>
              <a:buSzPts val="5100"/>
              <a:buNone/>
              <a:defRPr/>
            </a:lvl1pPr>
            <a:lvl2pPr lvl="1" rtl="0">
              <a:spcBef>
                <a:spcPts val="0"/>
              </a:spcBef>
              <a:spcAft>
                <a:spcPts val="0"/>
              </a:spcAft>
              <a:buSzPts val="5100"/>
              <a:buNone/>
              <a:defRPr/>
            </a:lvl2pPr>
            <a:lvl3pPr lvl="2" rtl="0">
              <a:spcBef>
                <a:spcPts val="0"/>
              </a:spcBef>
              <a:spcAft>
                <a:spcPts val="0"/>
              </a:spcAft>
              <a:buSzPts val="5100"/>
              <a:buNone/>
              <a:defRPr/>
            </a:lvl3pPr>
            <a:lvl4pPr lvl="3" rtl="0">
              <a:spcBef>
                <a:spcPts val="0"/>
              </a:spcBef>
              <a:spcAft>
                <a:spcPts val="0"/>
              </a:spcAft>
              <a:buSzPts val="5100"/>
              <a:buNone/>
              <a:defRPr/>
            </a:lvl4pPr>
            <a:lvl5pPr lvl="4" rtl="0">
              <a:spcBef>
                <a:spcPts val="0"/>
              </a:spcBef>
              <a:spcAft>
                <a:spcPts val="0"/>
              </a:spcAft>
              <a:buSzPts val="5100"/>
              <a:buNone/>
              <a:defRPr/>
            </a:lvl5pPr>
            <a:lvl6pPr lvl="5" rtl="0">
              <a:spcBef>
                <a:spcPts val="0"/>
              </a:spcBef>
              <a:spcAft>
                <a:spcPts val="0"/>
              </a:spcAft>
              <a:buSzPts val="5100"/>
              <a:buNone/>
              <a:defRPr/>
            </a:lvl6pPr>
            <a:lvl7pPr lvl="6" rtl="0">
              <a:spcBef>
                <a:spcPts val="0"/>
              </a:spcBef>
              <a:spcAft>
                <a:spcPts val="0"/>
              </a:spcAft>
              <a:buSzPts val="5100"/>
              <a:buNone/>
              <a:defRPr/>
            </a:lvl7pPr>
            <a:lvl8pPr lvl="7" rtl="0">
              <a:spcBef>
                <a:spcPts val="0"/>
              </a:spcBef>
              <a:spcAft>
                <a:spcPts val="0"/>
              </a:spcAft>
              <a:buSzPts val="5100"/>
              <a:buNone/>
              <a:defRPr/>
            </a:lvl8pPr>
            <a:lvl9pPr lvl="8" rtl="0">
              <a:spcBef>
                <a:spcPts val="0"/>
              </a:spcBef>
              <a:spcAft>
                <a:spcPts val="0"/>
              </a:spcAft>
              <a:buSzPts val="5100"/>
              <a:buNone/>
              <a:defRPr/>
            </a:lvl9pPr>
          </a:lstStyle>
          <a:p/>
        </p:txBody>
      </p:sp>
      <p:sp>
        <p:nvSpPr>
          <p:cNvPr id="248" name="Google Shape;248;p45"/>
          <p:cNvSpPr txBox="1"/>
          <p:nvPr>
            <p:ph idx="1" type="body"/>
          </p:nvPr>
        </p:nvSpPr>
        <p:spPr>
          <a:xfrm>
            <a:off x="343628" y="1805849"/>
            <a:ext cx="9393300" cy="4909200"/>
          </a:xfrm>
          <a:prstGeom prst="rect">
            <a:avLst/>
          </a:prstGeom>
        </p:spPr>
        <p:txBody>
          <a:bodyPr anchorCtr="0" anchor="t" bIns="111975" lIns="111975" spcFirstLastPara="1" rIns="111975" wrap="square" tIns="111975">
            <a:noAutofit/>
          </a:bodyPr>
          <a:lstStyle>
            <a:lvl1pPr indent="-368300" lvl="0" marL="457200" rtl="0">
              <a:spcBef>
                <a:spcPts val="0"/>
              </a:spcBef>
              <a:spcAft>
                <a:spcPts val="0"/>
              </a:spcAft>
              <a:buSzPts val="2200"/>
              <a:buChar char="●"/>
              <a:defRPr/>
            </a:lvl1pPr>
            <a:lvl2pPr indent="-336550" lvl="1" marL="914400" rtl="0">
              <a:spcBef>
                <a:spcPts val="2000"/>
              </a:spcBef>
              <a:spcAft>
                <a:spcPts val="0"/>
              </a:spcAft>
              <a:buSzPts val="1700"/>
              <a:buChar char="○"/>
              <a:defRPr/>
            </a:lvl2pPr>
            <a:lvl3pPr indent="-336550" lvl="2" marL="1371600" rtl="0">
              <a:spcBef>
                <a:spcPts val="2000"/>
              </a:spcBef>
              <a:spcAft>
                <a:spcPts val="0"/>
              </a:spcAft>
              <a:buSzPts val="1700"/>
              <a:buChar char="■"/>
              <a:defRPr/>
            </a:lvl3pPr>
            <a:lvl4pPr indent="-336550" lvl="3" marL="1828800" rtl="0">
              <a:spcBef>
                <a:spcPts val="2000"/>
              </a:spcBef>
              <a:spcAft>
                <a:spcPts val="0"/>
              </a:spcAft>
              <a:buSzPts val="1700"/>
              <a:buChar char="●"/>
              <a:defRPr/>
            </a:lvl4pPr>
            <a:lvl5pPr indent="-336550" lvl="4" marL="2286000" rtl="0">
              <a:spcBef>
                <a:spcPts val="2000"/>
              </a:spcBef>
              <a:spcAft>
                <a:spcPts val="0"/>
              </a:spcAft>
              <a:buSzPts val="1700"/>
              <a:buChar char="○"/>
              <a:defRPr/>
            </a:lvl5pPr>
            <a:lvl6pPr indent="-336550" lvl="5" marL="2743200" rtl="0">
              <a:spcBef>
                <a:spcPts val="2000"/>
              </a:spcBef>
              <a:spcAft>
                <a:spcPts val="0"/>
              </a:spcAft>
              <a:buSzPts val="1700"/>
              <a:buChar char="■"/>
              <a:defRPr/>
            </a:lvl6pPr>
            <a:lvl7pPr indent="-336550" lvl="6" marL="3200400" rtl="0">
              <a:spcBef>
                <a:spcPts val="2000"/>
              </a:spcBef>
              <a:spcAft>
                <a:spcPts val="0"/>
              </a:spcAft>
              <a:buSzPts val="1700"/>
              <a:buChar char="●"/>
              <a:defRPr/>
            </a:lvl7pPr>
            <a:lvl8pPr indent="-336550" lvl="7" marL="3657600" rtl="0">
              <a:spcBef>
                <a:spcPts val="2000"/>
              </a:spcBef>
              <a:spcAft>
                <a:spcPts val="0"/>
              </a:spcAft>
              <a:buSzPts val="1700"/>
              <a:buChar char="○"/>
              <a:defRPr/>
            </a:lvl8pPr>
            <a:lvl9pPr indent="-336550" lvl="8" marL="4114800" rtl="0">
              <a:spcBef>
                <a:spcPts val="2000"/>
              </a:spcBef>
              <a:spcAft>
                <a:spcPts val="2000"/>
              </a:spcAft>
              <a:buSzPts val="1700"/>
              <a:buChar char="■"/>
              <a:defRPr/>
            </a:lvl9pPr>
          </a:lstStyle>
          <a:p/>
        </p:txBody>
      </p:sp>
      <p:sp>
        <p:nvSpPr>
          <p:cNvPr id="249" name="Google Shape;249;p45"/>
          <p:cNvSpPr txBox="1"/>
          <p:nvPr>
            <p:ph idx="12" type="sldNum"/>
          </p:nvPr>
        </p:nvSpPr>
        <p:spPr>
          <a:xfrm>
            <a:off x="9340296" y="6853777"/>
            <a:ext cx="604800" cy="578400"/>
          </a:xfrm>
          <a:prstGeom prst="rect">
            <a:avLst/>
          </a:prstGeom>
        </p:spPr>
        <p:txBody>
          <a:bodyPr anchorCtr="0" anchor="ctr" bIns="111975" lIns="111975" spcFirstLastPara="1" rIns="111975" wrap="square" tIns="1119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0" name="Shape 250"/>
        <p:cNvGrpSpPr/>
        <p:nvPr/>
      </p:nvGrpSpPr>
      <p:grpSpPr>
        <a:xfrm>
          <a:off x="0" y="0"/>
          <a:ext cx="0" cy="0"/>
          <a:chOff x="0" y="0"/>
          <a:chExt cx="0" cy="0"/>
        </a:xfrm>
      </p:grpSpPr>
      <p:sp>
        <p:nvSpPr>
          <p:cNvPr id="251" name="Google Shape;251;p46"/>
          <p:cNvSpPr txBox="1"/>
          <p:nvPr>
            <p:ph type="title"/>
          </p:nvPr>
        </p:nvSpPr>
        <p:spPr>
          <a:xfrm>
            <a:off x="343628" y="430417"/>
            <a:ext cx="9393300" cy="1177200"/>
          </a:xfrm>
          <a:prstGeom prst="rect">
            <a:avLst/>
          </a:prstGeom>
        </p:spPr>
        <p:txBody>
          <a:bodyPr anchorCtr="0" anchor="t" bIns="111975" lIns="111975" spcFirstLastPara="1" rIns="111975" wrap="square" tIns="111975">
            <a:noAutofit/>
          </a:bodyPr>
          <a:lstStyle>
            <a:lvl1pPr lvl="0" rtl="0">
              <a:spcBef>
                <a:spcPts val="0"/>
              </a:spcBef>
              <a:spcAft>
                <a:spcPts val="0"/>
              </a:spcAft>
              <a:buSzPts val="5100"/>
              <a:buNone/>
              <a:defRPr/>
            </a:lvl1pPr>
            <a:lvl2pPr lvl="1" rtl="0">
              <a:spcBef>
                <a:spcPts val="0"/>
              </a:spcBef>
              <a:spcAft>
                <a:spcPts val="0"/>
              </a:spcAft>
              <a:buSzPts val="5100"/>
              <a:buNone/>
              <a:defRPr/>
            </a:lvl2pPr>
            <a:lvl3pPr lvl="2" rtl="0">
              <a:spcBef>
                <a:spcPts val="0"/>
              </a:spcBef>
              <a:spcAft>
                <a:spcPts val="0"/>
              </a:spcAft>
              <a:buSzPts val="5100"/>
              <a:buNone/>
              <a:defRPr/>
            </a:lvl3pPr>
            <a:lvl4pPr lvl="3" rtl="0">
              <a:spcBef>
                <a:spcPts val="0"/>
              </a:spcBef>
              <a:spcAft>
                <a:spcPts val="0"/>
              </a:spcAft>
              <a:buSzPts val="5100"/>
              <a:buNone/>
              <a:defRPr/>
            </a:lvl4pPr>
            <a:lvl5pPr lvl="4" rtl="0">
              <a:spcBef>
                <a:spcPts val="0"/>
              </a:spcBef>
              <a:spcAft>
                <a:spcPts val="0"/>
              </a:spcAft>
              <a:buSzPts val="5100"/>
              <a:buNone/>
              <a:defRPr/>
            </a:lvl5pPr>
            <a:lvl6pPr lvl="5" rtl="0">
              <a:spcBef>
                <a:spcPts val="0"/>
              </a:spcBef>
              <a:spcAft>
                <a:spcPts val="0"/>
              </a:spcAft>
              <a:buSzPts val="5100"/>
              <a:buNone/>
              <a:defRPr/>
            </a:lvl6pPr>
            <a:lvl7pPr lvl="6" rtl="0">
              <a:spcBef>
                <a:spcPts val="0"/>
              </a:spcBef>
              <a:spcAft>
                <a:spcPts val="0"/>
              </a:spcAft>
              <a:buSzPts val="5100"/>
              <a:buNone/>
              <a:defRPr/>
            </a:lvl7pPr>
            <a:lvl8pPr lvl="7" rtl="0">
              <a:spcBef>
                <a:spcPts val="0"/>
              </a:spcBef>
              <a:spcAft>
                <a:spcPts val="0"/>
              </a:spcAft>
              <a:buSzPts val="5100"/>
              <a:buNone/>
              <a:defRPr/>
            </a:lvl8pPr>
            <a:lvl9pPr lvl="8" rtl="0">
              <a:spcBef>
                <a:spcPts val="0"/>
              </a:spcBef>
              <a:spcAft>
                <a:spcPts val="0"/>
              </a:spcAft>
              <a:buSzPts val="5100"/>
              <a:buNone/>
              <a:defRPr/>
            </a:lvl9pPr>
          </a:lstStyle>
          <a:p/>
        </p:txBody>
      </p:sp>
      <p:sp>
        <p:nvSpPr>
          <p:cNvPr id="252" name="Google Shape;252;p46"/>
          <p:cNvSpPr txBox="1"/>
          <p:nvPr>
            <p:ph idx="1" type="body"/>
          </p:nvPr>
        </p:nvSpPr>
        <p:spPr>
          <a:xfrm>
            <a:off x="343628" y="1805849"/>
            <a:ext cx="4409700" cy="4909200"/>
          </a:xfrm>
          <a:prstGeom prst="rect">
            <a:avLst/>
          </a:prstGeom>
        </p:spPr>
        <p:txBody>
          <a:bodyPr anchorCtr="0" anchor="t" bIns="111975" lIns="111975" spcFirstLastPara="1" rIns="111975" wrap="square" tIns="111975">
            <a:noAutofit/>
          </a:bodyPr>
          <a:lstStyle>
            <a:lvl1pPr indent="-336550" lvl="0" marL="457200" rtl="0">
              <a:spcBef>
                <a:spcPts val="0"/>
              </a:spcBef>
              <a:spcAft>
                <a:spcPts val="0"/>
              </a:spcAft>
              <a:buSzPts val="1700"/>
              <a:buChar char="●"/>
              <a:defRPr sz="17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253" name="Google Shape;253;p46"/>
          <p:cNvSpPr txBox="1"/>
          <p:nvPr>
            <p:ph idx="2" type="body"/>
          </p:nvPr>
        </p:nvSpPr>
        <p:spPr>
          <a:xfrm>
            <a:off x="5327385" y="1805849"/>
            <a:ext cx="4409700" cy="4909200"/>
          </a:xfrm>
          <a:prstGeom prst="rect">
            <a:avLst/>
          </a:prstGeom>
        </p:spPr>
        <p:txBody>
          <a:bodyPr anchorCtr="0" anchor="t" bIns="111975" lIns="111975" spcFirstLastPara="1" rIns="111975" wrap="square" tIns="111975">
            <a:noAutofit/>
          </a:bodyPr>
          <a:lstStyle>
            <a:lvl1pPr indent="-336550" lvl="0" marL="457200" rtl="0">
              <a:spcBef>
                <a:spcPts val="0"/>
              </a:spcBef>
              <a:spcAft>
                <a:spcPts val="0"/>
              </a:spcAft>
              <a:buSzPts val="1700"/>
              <a:buChar char="●"/>
              <a:defRPr sz="17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254" name="Google Shape;254;p46"/>
          <p:cNvSpPr txBox="1"/>
          <p:nvPr>
            <p:ph idx="12" type="sldNum"/>
          </p:nvPr>
        </p:nvSpPr>
        <p:spPr>
          <a:xfrm>
            <a:off x="9340296" y="6853777"/>
            <a:ext cx="604800" cy="578400"/>
          </a:xfrm>
          <a:prstGeom prst="rect">
            <a:avLst/>
          </a:prstGeom>
        </p:spPr>
        <p:txBody>
          <a:bodyPr anchorCtr="0" anchor="ctr" bIns="111975" lIns="111975" spcFirstLastPara="1" rIns="111975" wrap="square" tIns="1119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5" name="Shape 255"/>
        <p:cNvGrpSpPr/>
        <p:nvPr/>
      </p:nvGrpSpPr>
      <p:grpSpPr>
        <a:xfrm>
          <a:off x="0" y="0"/>
          <a:ext cx="0" cy="0"/>
          <a:chOff x="0" y="0"/>
          <a:chExt cx="0" cy="0"/>
        </a:xfrm>
      </p:grpSpPr>
      <p:sp>
        <p:nvSpPr>
          <p:cNvPr id="256" name="Google Shape;256;p47"/>
          <p:cNvSpPr txBox="1"/>
          <p:nvPr>
            <p:ph type="title"/>
          </p:nvPr>
        </p:nvSpPr>
        <p:spPr>
          <a:xfrm>
            <a:off x="336021" y="454668"/>
            <a:ext cx="9412200" cy="1099800"/>
          </a:xfrm>
          <a:prstGeom prst="rect">
            <a:avLst/>
          </a:prstGeom>
        </p:spPr>
        <p:txBody>
          <a:bodyPr anchorCtr="0" anchor="t" bIns="111975" lIns="111975" spcFirstLastPara="1" rIns="111975" wrap="square" tIns="111975">
            <a:noAutofit/>
          </a:bodyPr>
          <a:lstStyle>
            <a:lvl1pPr lvl="0" rtl="0">
              <a:spcBef>
                <a:spcPts val="0"/>
              </a:spcBef>
              <a:spcAft>
                <a:spcPts val="0"/>
              </a:spcAft>
              <a:buSzPts val="4900"/>
              <a:buNone/>
              <a:defRPr sz="4900"/>
            </a:lvl1pPr>
            <a:lvl2pPr lvl="1" rtl="0">
              <a:spcBef>
                <a:spcPts val="0"/>
              </a:spcBef>
              <a:spcAft>
                <a:spcPts val="0"/>
              </a:spcAft>
              <a:buSzPts val="4900"/>
              <a:buNone/>
              <a:defRPr sz="4900"/>
            </a:lvl2pPr>
            <a:lvl3pPr lvl="2" rtl="0">
              <a:spcBef>
                <a:spcPts val="0"/>
              </a:spcBef>
              <a:spcAft>
                <a:spcPts val="0"/>
              </a:spcAft>
              <a:buSzPts val="4900"/>
              <a:buNone/>
              <a:defRPr sz="4900"/>
            </a:lvl3pPr>
            <a:lvl4pPr lvl="3" rtl="0">
              <a:spcBef>
                <a:spcPts val="0"/>
              </a:spcBef>
              <a:spcAft>
                <a:spcPts val="0"/>
              </a:spcAft>
              <a:buSzPts val="4900"/>
              <a:buNone/>
              <a:defRPr sz="4900"/>
            </a:lvl4pPr>
            <a:lvl5pPr lvl="4" rtl="0">
              <a:spcBef>
                <a:spcPts val="0"/>
              </a:spcBef>
              <a:spcAft>
                <a:spcPts val="0"/>
              </a:spcAft>
              <a:buSzPts val="4900"/>
              <a:buNone/>
              <a:defRPr sz="4900"/>
            </a:lvl5pPr>
            <a:lvl6pPr lvl="5" rtl="0">
              <a:spcBef>
                <a:spcPts val="0"/>
              </a:spcBef>
              <a:spcAft>
                <a:spcPts val="0"/>
              </a:spcAft>
              <a:buSzPts val="4900"/>
              <a:buNone/>
              <a:defRPr sz="4900"/>
            </a:lvl6pPr>
            <a:lvl7pPr lvl="6" rtl="0">
              <a:spcBef>
                <a:spcPts val="0"/>
              </a:spcBef>
              <a:spcAft>
                <a:spcPts val="0"/>
              </a:spcAft>
              <a:buSzPts val="4900"/>
              <a:buNone/>
              <a:defRPr sz="4900"/>
            </a:lvl7pPr>
            <a:lvl8pPr lvl="7" rtl="0">
              <a:spcBef>
                <a:spcPts val="0"/>
              </a:spcBef>
              <a:spcAft>
                <a:spcPts val="0"/>
              </a:spcAft>
              <a:buSzPts val="4900"/>
              <a:buNone/>
              <a:defRPr sz="4900"/>
            </a:lvl8pPr>
            <a:lvl9pPr lvl="8" rtl="0">
              <a:spcBef>
                <a:spcPts val="0"/>
              </a:spcBef>
              <a:spcAft>
                <a:spcPts val="0"/>
              </a:spcAft>
              <a:buSzPts val="4900"/>
              <a:buNone/>
              <a:defRPr sz="4900"/>
            </a:lvl9pPr>
          </a:lstStyle>
          <a:p/>
        </p:txBody>
      </p:sp>
      <p:sp>
        <p:nvSpPr>
          <p:cNvPr id="257" name="Google Shape;257;p47"/>
          <p:cNvSpPr txBox="1"/>
          <p:nvPr>
            <p:ph idx="12" type="sldNum"/>
          </p:nvPr>
        </p:nvSpPr>
        <p:spPr>
          <a:xfrm>
            <a:off x="9340296" y="6853777"/>
            <a:ext cx="604800" cy="578400"/>
          </a:xfrm>
          <a:prstGeom prst="rect">
            <a:avLst/>
          </a:prstGeom>
        </p:spPr>
        <p:txBody>
          <a:bodyPr anchorCtr="0" anchor="ctr" bIns="111975" lIns="111975" spcFirstLastPara="1" rIns="111975" wrap="square" tIns="1119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58" name="Shape 258"/>
        <p:cNvGrpSpPr/>
        <p:nvPr/>
      </p:nvGrpSpPr>
      <p:grpSpPr>
        <a:xfrm>
          <a:off x="0" y="0"/>
          <a:ext cx="0" cy="0"/>
          <a:chOff x="0" y="0"/>
          <a:chExt cx="0" cy="0"/>
        </a:xfrm>
      </p:grpSpPr>
      <p:sp>
        <p:nvSpPr>
          <p:cNvPr id="259" name="Google Shape;259;p48"/>
          <p:cNvSpPr txBox="1"/>
          <p:nvPr>
            <p:ph type="title"/>
          </p:nvPr>
        </p:nvSpPr>
        <p:spPr>
          <a:xfrm>
            <a:off x="343628" y="816595"/>
            <a:ext cx="3095700" cy="1110600"/>
          </a:xfrm>
          <a:prstGeom prst="rect">
            <a:avLst/>
          </a:prstGeom>
        </p:spPr>
        <p:txBody>
          <a:bodyPr anchorCtr="0" anchor="b" bIns="111975" lIns="111975" spcFirstLastPara="1" rIns="111975" wrap="square" tIns="111975">
            <a:noAutofit/>
          </a:bodyPr>
          <a:lstStyle>
            <a:lvl1pPr lvl="0" rtl="0">
              <a:spcBef>
                <a:spcPts val="0"/>
              </a:spcBef>
              <a:spcAft>
                <a:spcPts val="0"/>
              </a:spcAft>
              <a:buSzPts val="3700"/>
              <a:buNone/>
              <a:defRPr sz="3700">
                <a:highlight>
                  <a:schemeClr val="dk1"/>
                </a:highlight>
              </a:defRPr>
            </a:lvl1pPr>
            <a:lvl2pPr lvl="1" rtl="0">
              <a:spcBef>
                <a:spcPts val="0"/>
              </a:spcBef>
              <a:spcAft>
                <a:spcPts val="0"/>
              </a:spcAft>
              <a:buSzPts val="3700"/>
              <a:buNone/>
              <a:defRPr sz="3700">
                <a:highlight>
                  <a:schemeClr val="dk1"/>
                </a:highlight>
              </a:defRPr>
            </a:lvl2pPr>
            <a:lvl3pPr lvl="2" rtl="0">
              <a:spcBef>
                <a:spcPts val="0"/>
              </a:spcBef>
              <a:spcAft>
                <a:spcPts val="0"/>
              </a:spcAft>
              <a:buSzPts val="3700"/>
              <a:buNone/>
              <a:defRPr sz="3700">
                <a:highlight>
                  <a:schemeClr val="dk1"/>
                </a:highlight>
              </a:defRPr>
            </a:lvl3pPr>
            <a:lvl4pPr lvl="3" rtl="0">
              <a:spcBef>
                <a:spcPts val="0"/>
              </a:spcBef>
              <a:spcAft>
                <a:spcPts val="0"/>
              </a:spcAft>
              <a:buSzPts val="3700"/>
              <a:buNone/>
              <a:defRPr sz="3700">
                <a:highlight>
                  <a:schemeClr val="dk1"/>
                </a:highlight>
              </a:defRPr>
            </a:lvl4pPr>
            <a:lvl5pPr lvl="4" rtl="0">
              <a:spcBef>
                <a:spcPts val="0"/>
              </a:spcBef>
              <a:spcAft>
                <a:spcPts val="0"/>
              </a:spcAft>
              <a:buSzPts val="3700"/>
              <a:buNone/>
              <a:defRPr sz="3700">
                <a:highlight>
                  <a:schemeClr val="dk1"/>
                </a:highlight>
              </a:defRPr>
            </a:lvl5pPr>
            <a:lvl6pPr lvl="5" rtl="0">
              <a:spcBef>
                <a:spcPts val="0"/>
              </a:spcBef>
              <a:spcAft>
                <a:spcPts val="0"/>
              </a:spcAft>
              <a:buSzPts val="3700"/>
              <a:buNone/>
              <a:defRPr sz="3700">
                <a:highlight>
                  <a:schemeClr val="dk1"/>
                </a:highlight>
              </a:defRPr>
            </a:lvl6pPr>
            <a:lvl7pPr lvl="6" rtl="0">
              <a:spcBef>
                <a:spcPts val="0"/>
              </a:spcBef>
              <a:spcAft>
                <a:spcPts val="0"/>
              </a:spcAft>
              <a:buSzPts val="3700"/>
              <a:buNone/>
              <a:defRPr sz="3700">
                <a:highlight>
                  <a:schemeClr val="dk1"/>
                </a:highlight>
              </a:defRPr>
            </a:lvl7pPr>
            <a:lvl8pPr lvl="7" rtl="0">
              <a:spcBef>
                <a:spcPts val="0"/>
              </a:spcBef>
              <a:spcAft>
                <a:spcPts val="0"/>
              </a:spcAft>
              <a:buSzPts val="3700"/>
              <a:buNone/>
              <a:defRPr sz="3700">
                <a:highlight>
                  <a:schemeClr val="dk1"/>
                </a:highlight>
              </a:defRPr>
            </a:lvl8pPr>
            <a:lvl9pPr lvl="8" rtl="0">
              <a:spcBef>
                <a:spcPts val="0"/>
              </a:spcBef>
              <a:spcAft>
                <a:spcPts val="0"/>
              </a:spcAft>
              <a:buSzPts val="3700"/>
              <a:buNone/>
              <a:defRPr sz="3700">
                <a:highlight>
                  <a:schemeClr val="dk1"/>
                </a:highlight>
              </a:defRPr>
            </a:lvl9pPr>
          </a:lstStyle>
          <a:p/>
        </p:txBody>
      </p:sp>
      <p:sp>
        <p:nvSpPr>
          <p:cNvPr id="260" name="Google Shape;260;p48"/>
          <p:cNvSpPr txBox="1"/>
          <p:nvPr>
            <p:ph idx="1" type="body"/>
          </p:nvPr>
        </p:nvSpPr>
        <p:spPr>
          <a:xfrm>
            <a:off x="343628" y="2042369"/>
            <a:ext cx="3095700" cy="4672800"/>
          </a:xfrm>
          <a:prstGeom prst="rect">
            <a:avLst/>
          </a:prstGeom>
        </p:spPr>
        <p:txBody>
          <a:bodyPr anchorCtr="0" anchor="t" bIns="111975" lIns="111975" spcFirstLastPara="1" rIns="111975" wrap="square" tIns="111975">
            <a:noAutofit/>
          </a:bodyPr>
          <a:lstStyle>
            <a:lvl1pPr indent="-323850" lvl="0" marL="457200" rtl="0">
              <a:spcBef>
                <a:spcPts val="0"/>
              </a:spcBef>
              <a:spcAft>
                <a:spcPts val="0"/>
              </a:spcAft>
              <a:buSzPts val="1500"/>
              <a:buChar char="●"/>
              <a:defRPr sz="15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261" name="Google Shape;261;p48"/>
          <p:cNvSpPr txBox="1"/>
          <p:nvPr>
            <p:ph idx="12" type="sldNum"/>
          </p:nvPr>
        </p:nvSpPr>
        <p:spPr>
          <a:xfrm>
            <a:off x="9340296" y="6853777"/>
            <a:ext cx="604800" cy="578400"/>
          </a:xfrm>
          <a:prstGeom prst="rect">
            <a:avLst/>
          </a:prstGeom>
        </p:spPr>
        <p:txBody>
          <a:bodyPr anchorCtr="0" anchor="ctr" bIns="111975" lIns="111975" spcFirstLastPara="1" rIns="111975" wrap="square" tIns="1119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262" name="Shape 262"/>
        <p:cNvGrpSpPr/>
        <p:nvPr/>
      </p:nvGrpSpPr>
      <p:grpSpPr>
        <a:xfrm>
          <a:off x="0" y="0"/>
          <a:ext cx="0" cy="0"/>
          <a:chOff x="0" y="0"/>
          <a:chExt cx="0" cy="0"/>
        </a:xfrm>
      </p:grpSpPr>
      <p:sp>
        <p:nvSpPr>
          <p:cNvPr id="263" name="Google Shape;263;p49"/>
          <p:cNvSpPr txBox="1"/>
          <p:nvPr>
            <p:ph type="title"/>
          </p:nvPr>
        </p:nvSpPr>
        <p:spPr>
          <a:xfrm>
            <a:off x="540467" y="773605"/>
            <a:ext cx="6194100" cy="6012600"/>
          </a:xfrm>
          <a:prstGeom prst="rect">
            <a:avLst/>
          </a:prstGeom>
        </p:spPr>
        <p:txBody>
          <a:bodyPr anchorCtr="0" anchor="ctr" bIns="111975" lIns="111975" spcFirstLastPara="1" rIns="111975" wrap="square" tIns="111975">
            <a:noAutofit/>
          </a:bodyPr>
          <a:lstStyle>
            <a:lvl1pPr lvl="0" rtl="0">
              <a:spcBef>
                <a:spcPts val="0"/>
              </a:spcBef>
              <a:spcAft>
                <a:spcPts val="0"/>
              </a:spcAft>
              <a:buClr>
                <a:schemeClr val="lt1"/>
              </a:buClr>
              <a:buSzPts val="7300"/>
              <a:buNone/>
              <a:defRPr sz="7300">
                <a:solidFill>
                  <a:schemeClr val="lt1"/>
                </a:solidFill>
              </a:defRPr>
            </a:lvl1pPr>
            <a:lvl2pPr lvl="1" rtl="0">
              <a:spcBef>
                <a:spcPts val="0"/>
              </a:spcBef>
              <a:spcAft>
                <a:spcPts val="0"/>
              </a:spcAft>
              <a:buClr>
                <a:schemeClr val="lt1"/>
              </a:buClr>
              <a:buSzPts val="7300"/>
              <a:buNone/>
              <a:defRPr sz="7300">
                <a:solidFill>
                  <a:schemeClr val="lt1"/>
                </a:solidFill>
              </a:defRPr>
            </a:lvl2pPr>
            <a:lvl3pPr lvl="2" rtl="0">
              <a:spcBef>
                <a:spcPts val="0"/>
              </a:spcBef>
              <a:spcAft>
                <a:spcPts val="0"/>
              </a:spcAft>
              <a:buClr>
                <a:schemeClr val="lt1"/>
              </a:buClr>
              <a:buSzPts val="7300"/>
              <a:buNone/>
              <a:defRPr sz="7300">
                <a:solidFill>
                  <a:schemeClr val="lt1"/>
                </a:solidFill>
              </a:defRPr>
            </a:lvl3pPr>
            <a:lvl4pPr lvl="3" rtl="0">
              <a:spcBef>
                <a:spcPts val="0"/>
              </a:spcBef>
              <a:spcAft>
                <a:spcPts val="0"/>
              </a:spcAft>
              <a:buClr>
                <a:schemeClr val="lt1"/>
              </a:buClr>
              <a:buSzPts val="7300"/>
              <a:buNone/>
              <a:defRPr sz="7300">
                <a:solidFill>
                  <a:schemeClr val="lt1"/>
                </a:solidFill>
              </a:defRPr>
            </a:lvl4pPr>
            <a:lvl5pPr lvl="4" rtl="0">
              <a:spcBef>
                <a:spcPts val="0"/>
              </a:spcBef>
              <a:spcAft>
                <a:spcPts val="0"/>
              </a:spcAft>
              <a:buClr>
                <a:schemeClr val="lt1"/>
              </a:buClr>
              <a:buSzPts val="7300"/>
              <a:buNone/>
              <a:defRPr sz="7300">
                <a:solidFill>
                  <a:schemeClr val="lt1"/>
                </a:solidFill>
              </a:defRPr>
            </a:lvl5pPr>
            <a:lvl6pPr lvl="5" rtl="0">
              <a:spcBef>
                <a:spcPts val="0"/>
              </a:spcBef>
              <a:spcAft>
                <a:spcPts val="0"/>
              </a:spcAft>
              <a:buClr>
                <a:schemeClr val="lt1"/>
              </a:buClr>
              <a:buSzPts val="7300"/>
              <a:buNone/>
              <a:defRPr sz="7300">
                <a:solidFill>
                  <a:schemeClr val="lt1"/>
                </a:solidFill>
              </a:defRPr>
            </a:lvl6pPr>
            <a:lvl7pPr lvl="6" rtl="0">
              <a:spcBef>
                <a:spcPts val="0"/>
              </a:spcBef>
              <a:spcAft>
                <a:spcPts val="0"/>
              </a:spcAft>
              <a:buClr>
                <a:schemeClr val="lt1"/>
              </a:buClr>
              <a:buSzPts val="7300"/>
              <a:buNone/>
              <a:defRPr sz="7300">
                <a:solidFill>
                  <a:schemeClr val="lt1"/>
                </a:solidFill>
              </a:defRPr>
            </a:lvl7pPr>
            <a:lvl8pPr lvl="7" rtl="0">
              <a:spcBef>
                <a:spcPts val="0"/>
              </a:spcBef>
              <a:spcAft>
                <a:spcPts val="0"/>
              </a:spcAft>
              <a:buClr>
                <a:schemeClr val="lt1"/>
              </a:buClr>
              <a:buSzPts val="7300"/>
              <a:buNone/>
              <a:defRPr sz="7300">
                <a:solidFill>
                  <a:schemeClr val="lt1"/>
                </a:solidFill>
              </a:defRPr>
            </a:lvl8pPr>
            <a:lvl9pPr lvl="8" rtl="0">
              <a:spcBef>
                <a:spcPts val="0"/>
              </a:spcBef>
              <a:spcAft>
                <a:spcPts val="0"/>
              </a:spcAft>
              <a:buClr>
                <a:schemeClr val="lt1"/>
              </a:buClr>
              <a:buSzPts val="7300"/>
              <a:buNone/>
              <a:defRPr sz="7300">
                <a:solidFill>
                  <a:schemeClr val="lt1"/>
                </a:solidFill>
              </a:defRPr>
            </a:lvl9pPr>
          </a:lstStyle>
          <a:p/>
        </p:txBody>
      </p:sp>
      <p:sp>
        <p:nvSpPr>
          <p:cNvPr id="264" name="Google Shape;264;p49"/>
          <p:cNvSpPr txBox="1"/>
          <p:nvPr>
            <p:ph idx="12" type="sldNum"/>
          </p:nvPr>
        </p:nvSpPr>
        <p:spPr>
          <a:xfrm>
            <a:off x="9340296" y="6853777"/>
            <a:ext cx="604800" cy="578400"/>
          </a:xfrm>
          <a:prstGeom prst="rect">
            <a:avLst/>
          </a:prstGeom>
        </p:spPr>
        <p:txBody>
          <a:bodyPr anchorCtr="0" anchor="ctr" bIns="111975" lIns="111975" spcFirstLastPara="1" rIns="111975" wrap="square" tIns="11197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65" name="Shape 265"/>
        <p:cNvGrpSpPr/>
        <p:nvPr/>
      </p:nvGrpSpPr>
      <p:grpSpPr>
        <a:xfrm>
          <a:off x="0" y="0"/>
          <a:ext cx="0" cy="0"/>
          <a:chOff x="0" y="0"/>
          <a:chExt cx="0" cy="0"/>
        </a:xfrm>
      </p:grpSpPr>
      <p:sp>
        <p:nvSpPr>
          <p:cNvPr id="266" name="Google Shape;266;p50"/>
          <p:cNvSpPr/>
          <p:nvPr/>
        </p:nvSpPr>
        <p:spPr>
          <a:xfrm>
            <a:off x="5040313" y="-37"/>
            <a:ext cx="5040300" cy="7559700"/>
          </a:xfrm>
          <a:prstGeom prst="rect">
            <a:avLst/>
          </a:prstGeom>
          <a:solidFill>
            <a:schemeClr val="dk1"/>
          </a:solidFill>
          <a:ln>
            <a:noFill/>
          </a:ln>
        </p:spPr>
        <p:txBody>
          <a:bodyPr anchorCtr="0" anchor="ctr" bIns="111975" lIns="111975" spcFirstLastPara="1" rIns="111975" wrap="square" tIns="111975">
            <a:noAutofit/>
          </a:bodyPr>
          <a:lstStyle/>
          <a:p>
            <a:pPr indent="0" lvl="0" marL="0" rtl="0" algn="l">
              <a:spcBef>
                <a:spcPts val="0"/>
              </a:spcBef>
              <a:spcAft>
                <a:spcPts val="0"/>
              </a:spcAft>
              <a:buNone/>
            </a:pPr>
            <a:r>
              <a:t/>
            </a:r>
            <a:endParaRPr/>
          </a:p>
        </p:txBody>
      </p:sp>
      <p:cxnSp>
        <p:nvCxnSpPr>
          <p:cNvPr id="267" name="Google Shape;267;p50"/>
          <p:cNvCxnSpPr/>
          <p:nvPr/>
        </p:nvCxnSpPr>
        <p:spPr>
          <a:xfrm>
            <a:off x="5544867" y="6607275"/>
            <a:ext cx="516300" cy="0"/>
          </a:xfrm>
          <a:prstGeom prst="straightConnector1">
            <a:avLst/>
          </a:prstGeom>
          <a:noFill/>
          <a:ln cap="flat" cmpd="sng" w="28575">
            <a:solidFill>
              <a:schemeClr val="lt1"/>
            </a:solidFill>
            <a:prstDash val="solid"/>
            <a:round/>
            <a:headEnd len="sm" w="sm" type="none"/>
            <a:tailEnd len="sm" w="sm" type="none"/>
          </a:ln>
        </p:spPr>
      </p:cxnSp>
      <p:sp>
        <p:nvSpPr>
          <p:cNvPr id="268" name="Google Shape;268;p50"/>
          <p:cNvSpPr txBox="1"/>
          <p:nvPr>
            <p:ph type="title"/>
          </p:nvPr>
        </p:nvSpPr>
        <p:spPr>
          <a:xfrm>
            <a:off x="292695" y="1589391"/>
            <a:ext cx="4459500" cy="2513700"/>
          </a:xfrm>
          <a:prstGeom prst="rect">
            <a:avLst/>
          </a:prstGeom>
        </p:spPr>
        <p:txBody>
          <a:bodyPr anchorCtr="0" anchor="b" bIns="111975" lIns="111975" spcFirstLastPara="1" rIns="111975" wrap="square" tIns="111975">
            <a:noAutofit/>
          </a:bodyPr>
          <a:lstStyle>
            <a:lvl1pPr lvl="0" rtl="0" algn="ctr">
              <a:spcBef>
                <a:spcPts val="0"/>
              </a:spcBef>
              <a:spcAft>
                <a:spcPts val="0"/>
              </a:spcAft>
              <a:buSzPts val="6600"/>
              <a:buNone/>
              <a:defRPr sz="6600"/>
            </a:lvl1pPr>
            <a:lvl2pPr lvl="1" rtl="0" algn="ctr">
              <a:spcBef>
                <a:spcPts val="0"/>
              </a:spcBef>
              <a:spcAft>
                <a:spcPts val="0"/>
              </a:spcAft>
              <a:buSzPts val="6600"/>
              <a:buNone/>
              <a:defRPr sz="6600"/>
            </a:lvl2pPr>
            <a:lvl3pPr lvl="2" rtl="0" algn="ctr">
              <a:spcBef>
                <a:spcPts val="0"/>
              </a:spcBef>
              <a:spcAft>
                <a:spcPts val="0"/>
              </a:spcAft>
              <a:buSzPts val="6600"/>
              <a:buNone/>
              <a:defRPr sz="6600"/>
            </a:lvl3pPr>
            <a:lvl4pPr lvl="3" rtl="0" algn="ctr">
              <a:spcBef>
                <a:spcPts val="0"/>
              </a:spcBef>
              <a:spcAft>
                <a:spcPts val="0"/>
              </a:spcAft>
              <a:buSzPts val="6600"/>
              <a:buNone/>
              <a:defRPr sz="6600"/>
            </a:lvl4pPr>
            <a:lvl5pPr lvl="4" rtl="0" algn="ctr">
              <a:spcBef>
                <a:spcPts val="0"/>
              </a:spcBef>
              <a:spcAft>
                <a:spcPts val="0"/>
              </a:spcAft>
              <a:buSzPts val="6600"/>
              <a:buNone/>
              <a:defRPr sz="6600"/>
            </a:lvl5pPr>
            <a:lvl6pPr lvl="5" rtl="0" algn="ctr">
              <a:spcBef>
                <a:spcPts val="0"/>
              </a:spcBef>
              <a:spcAft>
                <a:spcPts val="0"/>
              </a:spcAft>
              <a:buSzPts val="6600"/>
              <a:buNone/>
              <a:defRPr sz="6600"/>
            </a:lvl6pPr>
            <a:lvl7pPr lvl="6" rtl="0" algn="ctr">
              <a:spcBef>
                <a:spcPts val="0"/>
              </a:spcBef>
              <a:spcAft>
                <a:spcPts val="0"/>
              </a:spcAft>
              <a:buSzPts val="6600"/>
              <a:buNone/>
              <a:defRPr sz="6600"/>
            </a:lvl7pPr>
            <a:lvl8pPr lvl="7" rtl="0" algn="ctr">
              <a:spcBef>
                <a:spcPts val="0"/>
              </a:spcBef>
              <a:spcAft>
                <a:spcPts val="0"/>
              </a:spcAft>
              <a:buSzPts val="6600"/>
              <a:buNone/>
              <a:defRPr sz="6600"/>
            </a:lvl8pPr>
            <a:lvl9pPr lvl="8" rtl="0" algn="ctr">
              <a:spcBef>
                <a:spcPts val="0"/>
              </a:spcBef>
              <a:spcAft>
                <a:spcPts val="0"/>
              </a:spcAft>
              <a:buSzPts val="6600"/>
              <a:buNone/>
              <a:defRPr sz="6600"/>
            </a:lvl9pPr>
          </a:lstStyle>
          <a:p/>
        </p:txBody>
      </p:sp>
      <p:sp>
        <p:nvSpPr>
          <p:cNvPr id="269" name="Google Shape;269;p50"/>
          <p:cNvSpPr txBox="1"/>
          <p:nvPr>
            <p:ph idx="1" type="subTitle"/>
          </p:nvPr>
        </p:nvSpPr>
        <p:spPr>
          <a:xfrm>
            <a:off x="292695" y="4181775"/>
            <a:ext cx="4459500" cy="1977600"/>
          </a:xfrm>
          <a:prstGeom prst="rect">
            <a:avLst/>
          </a:prstGeom>
        </p:spPr>
        <p:txBody>
          <a:bodyPr anchorCtr="0" anchor="t" bIns="111975" lIns="111975" spcFirstLastPara="1" rIns="111975" wrap="square" tIns="111975">
            <a:noAutofit/>
          </a:bodyPr>
          <a:lstStyle>
            <a:lvl1pPr lvl="0" rtl="0" algn="ctr">
              <a:lnSpc>
                <a:spcPct val="100000"/>
              </a:lnSpc>
              <a:spcBef>
                <a:spcPts val="0"/>
              </a:spcBef>
              <a:spcAft>
                <a:spcPts val="0"/>
              </a:spcAft>
              <a:buSzPts val="2200"/>
              <a:buNone/>
              <a:defRPr/>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270" name="Google Shape;270;p50"/>
          <p:cNvSpPr txBox="1"/>
          <p:nvPr>
            <p:ph idx="2" type="body"/>
          </p:nvPr>
        </p:nvSpPr>
        <p:spPr>
          <a:xfrm>
            <a:off x="5445456" y="1064395"/>
            <a:ext cx="4230000" cy="5430900"/>
          </a:xfrm>
          <a:prstGeom prst="rect">
            <a:avLst/>
          </a:prstGeom>
        </p:spPr>
        <p:txBody>
          <a:bodyPr anchorCtr="0" anchor="ctr" bIns="111975" lIns="111975" spcFirstLastPara="1" rIns="111975" wrap="square" tIns="111975">
            <a:noAutofit/>
          </a:bodyPr>
          <a:lstStyle>
            <a:lvl1pPr indent="-368300" lvl="0" marL="457200" rtl="0">
              <a:spcBef>
                <a:spcPts val="0"/>
              </a:spcBef>
              <a:spcAft>
                <a:spcPts val="0"/>
              </a:spcAft>
              <a:buClr>
                <a:schemeClr val="accent1"/>
              </a:buClr>
              <a:buSzPts val="2200"/>
              <a:buChar char="●"/>
              <a:defRPr>
                <a:solidFill>
                  <a:schemeClr val="accent1"/>
                </a:solidFill>
                <a:highlight>
                  <a:schemeClr val="lt1"/>
                </a:highlight>
              </a:defRPr>
            </a:lvl1pPr>
            <a:lvl2pPr indent="-336550" lvl="1" marL="914400" rtl="0">
              <a:spcBef>
                <a:spcPts val="2000"/>
              </a:spcBef>
              <a:spcAft>
                <a:spcPts val="0"/>
              </a:spcAft>
              <a:buClr>
                <a:schemeClr val="accent1"/>
              </a:buClr>
              <a:buSzPts val="1700"/>
              <a:buChar char="○"/>
              <a:defRPr>
                <a:solidFill>
                  <a:schemeClr val="accent1"/>
                </a:solidFill>
                <a:highlight>
                  <a:schemeClr val="lt1"/>
                </a:highlight>
              </a:defRPr>
            </a:lvl2pPr>
            <a:lvl3pPr indent="-336550" lvl="2" marL="1371600" rtl="0">
              <a:spcBef>
                <a:spcPts val="2000"/>
              </a:spcBef>
              <a:spcAft>
                <a:spcPts val="0"/>
              </a:spcAft>
              <a:buClr>
                <a:schemeClr val="accent1"/>
              </a:buClr>
              <a:buSzPts val="1700"/>
              <a:buChar char="■"/>
              <a:defRPr>
                <a:solidFill>
                  <a:schemeClr val="accent1"/>
                </a:solidFill>
                <a:highlight>
                  <a:schemeClr val="lt1"/>
                </a:highlight>
              </a:defRPr>
            </a:lvl3pPr>
            <a:lvl4pPr indent="-336550" lvl="3" marL="1828800" rtl="0">
              <a:spcBef>
                <a:spcPts val="2000"/>
              </a:spcBef>
              <a:spcAft>
                <a:spcPts val="0"/>
              </a:spcAft>
              <a:buClr>
                <a:schemeClr val="accent1"/>
              </a:buClr>
              <a:buSzPts val="1700"/>
              <a:buChar char="●"/>
              <a:defRPr>
                <a:solidFill>
                  <a:schemeClr val="accent1"/>
                </a:solidFill>
                <a:highlight>
                  <a:schemeClr val="lt1"/>
                </a:highlight>
              </a:defRPr>
            </a:lvl4pPr>
            <a:lvl5pPr indent="-336550" lvl="4" marL="2286000" rtl="0">
              <a:spcBef>
                <a:spcPts val="2000"/>
              </a:spcBef>
              <a:spcAft>
                <a:spcPts val="0"/>
              </a:spcAft>
              <a:buClr>
                <a:schemeClr val="accent1"/>
              </a:buClr>
              <a:buSzPts val="1700"/>
              <a:buChar char="○"/>
              <a:defRPr>
                <a:solidFill>
                  <a:schemeClr val="accent1"/>
                </a:solidFill>
                <a:highlight>
                  <a:schemeClr val="lt1"/>
                </a:highlight>
              </a:defRPr>
            </a:lvl5pPr>
            <a:lvl6pPr indent="-336550" lvl="5" marL="2743200" rtl="0">
              <a:spcBef>
                <a:spcPts val="2000"/>
              </a:spcBef>
              <a:spcAft>
                <a:spcPts val="0"/>
              </a:spcAft>
              <a:buClr>
                <a:schemeClr val="accent1"/>
              </a:buClr>
              <a:buSzPts val="1700"/>
              <a:buChar char="■"/>
              <a:defRPr>
                <a:solidFill>
                  <a:schemeClr val="accent1"/>
                </a:solidFill>
                <a:highlight>
                  <a:schemeClr val="lt1"/>
                </a:highlight>
              </a:defRPr>
            </a:lvl6pPr>
            <a:lvl7pPr indent="-336550" lvl="6" marL="3200400" rtl="0">
              <a:spcBef>
                <a:spcPts val="2000"/>
              </a:spcBef>
              <a:spcAft>
                <a:spcPts val="0"/>
              </a:spcAft>
              <a:buClr>
                <a:schemeClr val="accent1"/>
              </a:buClr>
              <a:buSzPts val="1700"/>
              <a:buChar char="●"/>
              <a:defRPr>
                <a:solidFill>
                  <a:schemeClr val="accent1"/>
                </a:solidFill>
                <a:highlight>
                  <a:schemeClr val="lt1"/>
                </a:highlight>
              </a:defRPr>
            </a:lvl7pPr>
            <a:lvl8pPr indent="-336550" lvl="7" marL="3657600" rtl="0">
              <a:spcBef>
                <a:spcPts val="2000"/>
              </a:spcBef>
              <a:spcAft>
                <a:spcPts val="0"/>
              </a:spcAft>
              <a:buClr>
                <a:schemeClr val="accent1"/>
              </a:buClr>
              <a:buSzPts val="1700"/>
              <a:buChar char="○"/>
              <a:defRPr>
                <a:solidFill>
                  <a:schemeClr val="accent1"/>
                </a:solidFill>
                <a:highlight>
                  <a:schemeClr val="lt1"/>
                </a:highlight>
              </a:defRPr>
            </a:lvl8pPr>
            <a:lvl9pPr indent="-336550" lvl="8" marL="4114800" rtl="0">
              <a:spcBef>
                <a:spcPts val="2000"/>
              </a:spcBef>
              <a:spcAft>
                <a:spcPts val="2000"/>
              </a:spcAft>
              <a:buClr>
                <a:schemeClr val="accent1"/>
              </a:buClr>
              <a:buSzPts val="1700"/>
              <a:buChar char="■"/>
              <a:defRPr>
                <a:solidFill>
                  <a:schemeClr val="accent1"/>
                </a:solidFill>
                <a:highlight>
                  <a:schemeClr val="lt1"/>
                </a:highlight>
              </a:defRPr>
            </a:lvl9pPr>
          </a:lstStyle>
          <a:p/>
        </p:txBody>
      </p:sp>
      <p:sp>
        <p:nvSpPr>
          <p:cNvPr id="271" name="Google Shape;271;p50"/>
          <p:cNvSpPr txBox="1"/>
          <p:nvPr>
            <p:ph idx="12" type="sldNum"/>
          </p:nvPr>
        </p:nvSpPr>
        <p:spPr>
          <a:xfrm>
            <a:off x="9340296" y="6853777"/>
            <a:ext cx="604800" cy="578400"/>
          </a:xfrm>
          <a:prstGeom prst="rect">
            <a:avLst/>
          </a:prstGeom>
        </p:spPr>
        <p:txBody>
          <a:bodyPr anchorCtr="0" anchor="ctr" bIns="111975" lIns="111975" spcFirstLastPara="1" rIns="111975" wrap="square" tIns="1119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72" name="Shape 272"/>
        <p:cNvGrpSpPr/>
        <p:nvPr/>
      </p:nvGrpSpPr>
      <p:grpSpPr>
        <a:xfrm>
          <a:off x="0" y="0"/>
          <a:ext cx="0" cy="0"/>
          <a:chOff x="0" y="0"/>
          <a:chExt cx="0" cy="0"/>
        </a:xfrm>
      </p:grpSpPr>
      <p:sp>
        <p:nvSpPr>
          <p:cNvPr id="273" name="Google Shape;273;p51"/>
          <p:cNvSpPr txBox="1"/>
          <p:nvPr>
            <p:ph idx="1" type="body"/>
          </p:nvPr>
        </p:nvSpPr>
        <p:spPr>
          <a:xfrm>
            <a:off x="352227" y="6217901"/>
            <a:ext cx="6613200" cy="880200"/>
          </a:xfrm>
          <a:prstGeom prst="rect">
            <a:avLst/>
          </a:prstGeom>
        </p:spPr>
        <p:txBody>
          <a:bodyPr anchorCtr="0" anchor="ctr" bIns="111975" lIns="111975" spcFirstLastPara="1" rIns="111975" wrap="square" tIns="111975">
            <a:noAutofit/>
          </a:bodyPr>
          <a:lstStyle>
            <a:lvl1pPr indent="-228600" lvl="0" marL="457200" rtl="0">
              <a:lnSpc>
                <a:spcPct val="100000"/>
              </a:lnSpc>
              <a:spcBef>
                <a:spcPts val="0"/>
              </a:spcBef>
              <a:spcAft>
                <a:spcPts val="0"/>
              </a:spcAft>
              <a:buClr>
                <a:schemeClr val="accent1"/>
              </a:buClr>
              <a:buSzPts val="2900"/>
              <a:buFont typeface="Amatic SC"/>
              <a:buNone/>
              <a:defRPr b="1" sz="2900">
                <a:solidFill>
                  <a:schemeClr val="accent1"/>
                </a:solidFill>
                <a:latin typeface="Amatic SC"/>
                <a:ea typeface="Amatic SC"/>
                <a:cs typeface="Amatic SC"/>
                <a:sym typeface="Amatic SC"/>
              </a:defRPr>
            </a:lvl1pPr>
          </a:lstStyle>
          <a:p/>
        </p:txBody>
      </p:sp>
      <p:sp>
        <p:nvSpPr>
          <p:cNvPr id="274" name="Google Shape;274;p51"/>
          <p:cNvSpPr txBox="1"/>
          <p:nvPr>
            <p:ph idx="12" type="sldNum"/>
          </p:nvPr>
        </p:nvSpPr>
        <p:spPr>
          <a:xfrm>
            <a:off x="9340296" y="6853777"/>
            <a:ext cx="604800" cy="578400"/>
          </a:xfrm>
          <a:prstGeom prst="rect">
            <a:avLst/>
          </a:prstGeom>
        </p:spPr>
        <p:txBody>
          <a:bodyPr anchorCtr="0" anchor="ctr" bIns="111975" lIns="111975" spcFirstLastPara="1" rIns="111975" wrap="square" tIns="1119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75" name="Shape 275"/>
        <p:cNvGrpSpPr/>
        <p:nvPr/>
      </p:nvGrpSpPr>
      <p:grpSpPr>
        <a:xfrm>
          <a:off x="0" y="0"/>
          <a:ext cx="0" cy="0"/>
          <a:chOff x="0" y="0"/>
          <a:chExt cx="0" cy="0"/>
        </a:xfrm>
      </p:grpSpPr>
      <p:sp>
        <p:nvSpPr>
          <p:cNvPr id="276" name="Google Shape;276;p52"/>
          <p:cNvSpPr txBox="1"/>
          <p:nvPr>
            <p:ph hasCustomPrompt="1" type="title"/>
          </p:nvPr>
        </p:nvSpPr>
        <p:spPr>
          <a:xfrm>
            <a:off x="343628" y="1822898"/>
            <a:ext cx="9393300" cy="2912700"/>
          </a:xfrm>
          <a:prstGeom prst="rect">
            <a:avLst/>
          </a:prstGeom>
        </p:spPr>
        <p:txBody>
          <a:bodyPr anchorCtr="0" anchor="b" bIns="111975" lIns="111975" spcFirstLastPara="1" rIns="111975" wrap="square" tIns="111975">
            <a:noAutofit/>
          </a:bodyPr>
          <a:lstStyle>
            <a:lvl1pPr lvl="0" rtl="0" algn="ctr">
              <a:spcBef>
                <a:spcPts val="0"/>
              </a:spcBef>
              <a:spcAft>
                <a:spcPts val="0"/>
              </a:spcAft>
              <a:buClr>
                <a:schemeClr val="lt1"/>
              </a:buClr>
              <a:buSzPts val="14700"/>
              <a:buNone/>
              <a:defRPr sz="14700">
                <a:solidFill>
                  <a:schemeClr val="lt1"/>
                </a:solidFill>
                <a:highlight>
                  <a:schemeClr val="accent1"/>
                </a:highlight>
              </a:defRPr>
            </a:lvl1pPr>
            <a:lvl2pPr lvl="1" rtl="0" algn="ctr">
              <a:spcBef>
                <a:spcPts val="0"/>
              </a:spcBef>
              <a:spcAft>
                <a:spcPts val="0"/>
              </a:spcAft>
              <a:buClr>
                <a:schemeClr val="lt1"/>
              </a:buClr>
              <a:buSzPts val="14700"/>
              <a:buNone/>
              <a:defRPr sz="14700">
                <a:solidFill>
                  <a:schemeClr val="lt1"/>
                </a:solidFill>
                <a:highlight>
                  <a:schemeClr val="accent1"/>
                </a:highlight>
              </a:defRPr>
            </a:lvl2pPr>
            <a:lvl3pPr lvl="2" rtl="0" algn="ctr">
              <a:spcBef>
                <a:spcPts val="0"/>
              </a:spcBef>
              <a:spcAft>
                <a:spcPts val="0"/>
              </a:spcAft>
              <a:buClr>
                <a:schemeClr val="lt1"/>
              </a:buClr>
              <a:buSzPts val="14700"/>
              <a:buNone/>
              <a:defRPr sz="14700">
                <a:solidFill>
                  <a:schemeClr val="lt1"/>
                </a:solidFill>
                <a:highlight>
                  <a:schemeClr val="accent1"/>
                </a:highlight>
              </a:defRPr>
            </a:lvl3pPr>
            <a:lvl4pPr lvl="3" rtl="0" algn="ctr">
              <a:spcBef>
                <a:spcPts val="0"/>
              </a:spcBef>
              <a:spcAft>
                <a:spcPts val="0"/>
              </a:spcAft>
              <a:buClr>
                <a:schemeClr val="lt1"/>
              </a:buClr>
              <a:buSzPts val="14700"/>
              <a:buNone/>
              <a:defRPr sz="14700">
                <a:solidFill>
                  <a:schemeClr val="lt1"/>
                </a:solidFill>
                <a:highlight>
                  <a:schemeClr val="accent1"/>
                </a:highlight>
              </a:defRPr>
            </a:lvl4pPr>
            <a:lvl5pPr lvl="4" rtl="0" algn="ctr">
              <a:spcBef>
                <a:spcPts val="0"/>
              </a:spcBef>
              <a:spcAft>
                <a:spcPts val="0"/>
              </a:spcAft>
              <a:buClr>
                <a:schemeClr val="lt1"/>
              </a:buClr>
              <a:buSzPts val="14700"/>
              <a:buNone/>
              <a:defRPr sz="14700">
                <a:solidFill>
                  <a:schemeClr val="lt1"/>
                </a:solidFill>
                <a:highlight>
                  <a:schemeClr val="accent1"/>
                </a:highlight>
              </a:defRPr>
            </a:lvl5pPr>
            <a:lvl6pPr lvl="5" rtl="0" algn="ctr">
              <a:spcBef>
                <a:spcPts val="0"/>
              </a:spcBef>
              <a:spcAft>
                <a:spcPts val="0"/>
              </a:spcAft>
              <a:buClr>
                <a:schemeClr val="lt1"/>
              </a:buClr>
              <a:buSzPts val="14700"/>
              <a:buNone/>
              <a:defRPr sz="14700">
                <a:solidFill>
                  <a:schemeClr val="lt1"/>
                </a:solidFill>
                <a:highlight>
                  <a:schemeClr val="accent1"/>
                </a:highlight>
              </a:defRPr>
            </a:lvl6pPr>
            <a:lvl7pPr lvl="6" rtl="0" algn="ctr">
              <a:spcBef>
                <a:spcPts val="0"/>
              </a:spcBef>
              <a:spcAft>
                <a:spcPts val="0"/>
              </a:spcAft>
              <a:buClr>
                <a:schemeClr val="lt1"/>
              </a:buClr>
              <a:buSzPts val="14700"/>
              <a:buNone/>
              <a:defRPr sz="14700">
                <a:solidFill>
                  <a:schemeClr val="lt1"/>
                </a:solidFill>
                <a:highlight>
                  <a:schemeClr val="accent1"/>
                </a:highlight>
              </a:defRPr>
            </a:lvl7pPr>
            <a:lvl8pPr lvl="7" rtl="0" algn="ctr">
              <a:spcBef>
                <a:spcPts val="0"/>
              </a:spcBef>
              <a:spcAft>
                <a:spcPts val="0"/>
              </a:spcAft>
              <a:buClr>
                <a:schemeClr val="lt1"/>
              </a:buClr>
              <a:buSzPts val="14700"/>
              <a:buNone/>
              <a:defRPr sz="14700">
                <a:solidFill>
                  <a:schemeClr val="lt1"/>
                </a:solidFill>
                <a:highlight>
                  <a:schemeClr val="accent1"/>
                </a:highlight>
              </a:defRPr>
            </a:lvl8pPr>
            <a:lvl9pPr lvl="8" rtl="0" algn="ctr">
              <a:spcBef>
                <a:spcPts val="0"/>
              </a:spcBef>
              <a:spcAft>
                <a:spcPts val="0"/>
              </a:spcAft>
              <a:buClr>
                <a:schemeClr val="lt1"/>
              </a:buClr>
              <a:buSzPts val="14700"/>
              <a:buNone/>
              <a:defRPr sz="14700">
                <a:solidFill>
                  <a:schemeClr val="lt1"/>
                </a:solidFill>
                <a:highlight>
                  <a:schemeClr val="accent1"/>
                </a:highlight>
              </a:defRPr>
            </a:lvl9pPr>
          </a:lstStyle>
          <a:p>
            <a:r>
              <a:t>xx%</a:t>
            </a:r>
          </a:p>
        </p:txBody>
      </p:sp>
      <p:sp>
        <p:nvSpPr>
          <p:cNvPr id="277" name="Google Shape;277;p52"/>
          <p:cNvSpPr txBox="1"/>
          <p:nvPr>
            <p:ph idx="1" type="body"/>
          </p:nvPr>
        </p:nvSpPr>
        <p:spPr>
          <a:xfrm>
            <a:off x="343628" y="4856983"/>
            <a:ext cx="9393300" cy="1911900"/>
          </a:xfrm>
          <a:prstGeom prst="rect">
            <a:avLst/>
          </a:prstGeom>
        </p:spPr>
        <p:txBody>
          <a:bodyPr anchorCtr="0" anchor="t" bIns="111975" lIns="111975" spcFirstLastPara="1" rIns="111975" wrap="square" tIns="111975">
            <a:noAutofit/>
          </a:bodyPr>
          <a:lstStyle>
            <a:lvl1pPr indent="-368300" lvl="0" marL="457200" rtl="0" algn="ctr">
              <a:spcBef>
                <a:spcPts val="0"/>
              </a:spcBef>
              <a:spcAft>
                <a:spcPts val="0"/>
              </a:spcAft>
              <a:buClr>
                <a:schemeClr val="accent1"/>
              </a:buClr>
              <a:buSzPts val="2200"/>
              <a:buChar char="●"/>
              <a:defRPr>
                <a:solidFill>
                  <a:schemeClr val="accent1"/>
                </a:solidFill>
                <a:highlight>
                  <a:schemeClr val="dk1"/>
                </a:highlight>
              </a:defRPr>
            </a:lvl1pPr>
            <a:lvl2pPr indent="-336550" lvl="1" marL="914400" rtl="0" algn="ctr">
              <a:spcBef>
                <a:spcPts val="2000"/>
              </a:spcBef>
              <a:spcAft>
                <a:spcPts val="0"/>
              </a:spcAft>
              <a:buClr>
                <a:schemeClr val="accent1"/>
              </a:buClr>
              <a:buSzPts val="1700"/>
              <a:buChar char="○"/>
              <a:defRPr>
                <a:solidFill>
                  <a:schemeClr val="accent1"/>
                </a:solidFill>
                <a:highlight>
                  <a:schemeClr val="dk1"/>
                </a:highlight>
              </a:defRPr>
            </a:lvl2pPr>
            <a:lvl3pPr indent="-336550" lvl="2" marL="1371600" rtl="0" algn="ctr">
              <a:spcBef>
                <a:spcPts val="2000"/>
              </a:spcBef>
              <a:spcAft>
                <a:spcPts val="0"/>
              </a:spcAft>
              <a:buClr>
                <a:schemeClr val="accent1"/>
              </a:buClr>
              <a:buSzPts val="1700"/>
              <a:buChar char="■"/>
              <a:defRPr>
                <a:solidFill>
                  <a:schemeClr val="accent1"/>
                </a:solidFill>
                <a:highlight>
                  <a:schemeClr val="dk1"/>
                </a:highlight>
              </a:defRPr>
            </a:lvl3pPr>
            <a:lvl4pPr indent="-336550" lvl="3" marL="1828800" rtl="0" algn="ctr">
              <a:spcBef>
                <a:spcPts val="2000"/>
              </a:spcBef>
              <a:spcAft>
                <a:spcPts val="0"/>
              </a:spcAft>
              <a:buClr>
                <a:schemeClr val="accent1"/>
              </a:buClr>
              <a:buSzPts val="1700"/>
              <a:buChar char="●"/>
              <a:defRPr>
                <a:solidFill>
                  <a:schemeClr val="accent1"/>
                </a:solidFill>
                <a:highlight>
                  <a:schemeClr val="dk1"/>
                </a:highlight>
              </a:defRPr>
            </a:lvl4pPr>
            <a:lvl5pPr indent="-336550" lvl="4" marL="2286000" rtl="0" algn="ctr">
              <a:spcBef>
                <a:spcPts val="2000"/>
              </a:spcBef>
              <a:spcAft>
                <a:spcPts val="0"/>
              </a:spcAft>
              <a:buClr>
                <a:schemeClr val="accent1"/>
              </a:buClr>
              <a:buSzPts val="1700"/>
              <a:buChar char="○"/>
              <a:defRPr>
                <a:solidFill>
                  <a:schemeClr val="accent1"/>
                </a:solidFill>
                <a:highlight>
                  <a:schemeClr val="dk1"/>
                </a:highlight>
              </a:defRPr>
            </a:lvl5pPr>
            <a:lvl6pPr indent="-336550" lvl="5" marL="2743200" rtl="0" algn="ctr">
              <a:spcBef>
                <a:spcPts val="2000"/>
              </a:spcBef>
              <a:spcAft>
                <a:spcPts val="0"/>
              </a:spcAft>
              <a:buClr>
                <a:schemeClr val="accent1"/>
              </a:buClr>
              <a:buSzPts val="1700"/>
              <a:buChar char="■"/>
              <a:defRPr>
                <a:solidFill>
                  <a:schemeClr val="accent1"/>
                </a:solidFill>
                <a:highlight>
                  <a:schemeClr val="dk1"/>
                </a:highlight>
              </a:defRPr>
            </a:lvl6pPr>
            <a:lvl7pPr indent="-336550" lvl="6" marL="3200400" rtl="0" algn="ctr">
              <a:spcBef>
                <a:spcPts val="2000"/>
              </a:spcBef>
              <a:spcAft>
                <a:spcPts val="0"/>
              </a:spcAft>
              <a:buClr>
                <a:schemeClr val="accent1"/>
              </a:buClr>
              <a:buSzPts val="1700"/>
              <a:buChar char="●"/>
              <a:defRPr>
                <a:solidFill>
                  <a:schemeClr val="accent1"/>
                </a:solidFill>
                <a:highlight>
                  <a:schemeClr val="dk1"/>
                </a:highlight>
              </a:defRPr>
            </a:lvl7pPr>
            <a:lvl8pPr indent="-336550" lvl="7" marL="3657600" rtl="0" algn="ctr">
              <a:spcBef>
                <a:spcPts val="2000"/>
              </a:spcBef>
              <a:spcAft>
                <a:spcPts val="0"/>
              </a:spcAft>
              <a:buClr>
                <a:schemeClr val="accent1"/>
              </a:buClr>
              <a:buSzPts val="1700"/>
              <a:buChar char="○"/>
              <a:defRPr>
                <a:solidFill>
                  <a:schemeClr val="accent1"/>
                </a:solidFill>
                <a:highlight>
                  <a:schemeClr val="dk1"/>
                </a:highlight>
              </a:defRPr>
            </a:lvl8pPr>
            <a:lvl9pPr indent="-336550" lvl="8" marL="4114800" rtl="0" algn="ctr">
              <a:spcBef>
                <a:spcPts val="2000"/>
              </a:spcBef>
              <a:spcAft>
                <a:spcPts val="2000"/>
              </a:spcAft>
              <a:buClr>
                <a:schemeClr val="accent1"/>
              </a:buClr>
              <a:buSzPts val="1700"/>
              <a:buChar char="■"/>
              <a:defRPr>
                <a:solidFill>
                  <a:schemeClr val="accent1"/>
                </a:solidFill>
                <a:highlight>
                  <a:schemeClr val="dk1"/>
                </a:highlight>
              </a:defRPr>
            </a:lvl9pPr>
          </a:lstStyle>
          <a:p/>
        </p:txBody>
      </p:sp>
      <p:sp>
        <p:nvSpPr>
          <p:cNvPr id="278" name="Google Shape;278;p52"/>
          <p:cNvSpPr txBox="1"/>
          <p:nvPr>
            <p:ph idx="12" type="sldNum"/>
          </p:nvPr>
        </p:nvSpPr>
        <p:spPr>
          <a:xfrm>
            <a:off x="9340296" y="6853777"/>
            <a:ext cx="604800" cy="578400"/>
          </a:xfrm>
          <a:prstGeom prst="rect">
            <a:avLst/>
          </a:prstGeom>
        </p:spPr>
        <p:txBody>
          <a:bodyPr anchorCtr="0" anchor="ctr" bIns="111975" lIns="111975" spcFirstLastPara="1" rIns="111975" wrap="square" tIns="1119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9" name="Shape 279"/>
        <p:cNvGrpSpPr/>
        <p:nvPr/>
      </p:nvGrpSpPr>
      <p:grpSpPr>
        <a:xfrm>
          <a:off x="0" y="0"/>
          <a:ext cx="0" cy="0"/>
          <a:chOff x="0" y="0"/>
          <a:chExt cx="0" cy="0"/>
        </a:xfrm>
      </p:grpSpPr>
      <p:sp>
        <p:nvSpPr>
          <p:cNvPr id="280" name="Google Shape;280;p53"/>
          <p:cNvSpPr txBox="1"/>
          <p:nvPr>
            <p:ph idx="12" type="sldNum"/>
          </p:nvPr>
        </p:nvSpPr>
        <p:spPr>
          <a:xfrm>
            <a:off x="9340296" y="6853777"/>
            <a:ext cx="604800" cy="578400"/>
          </a:xfrm>
          <a:prstGeom prst="rect">
            <a:avLst/>
          </a:prstGeom>
        </p:spPr>
        <p:txBody>
          <a:bodyPr anchorCtr="0" anchor="ctr" bIns="111975" lIns="111975" spcFirstLastPara="1" rIns="111975" wrap="square" tIns="1119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8" name="Shape 38"/>
        <p:cNvGrpSpPr/>
        <p:nvPr/>
      </p:nvGrpSpPr>
      <p:grpSpPr>
        <a:xfrm>
          <a:off x="0" y="0"/>
          <a:ext cx="0" cy="0"/>
          <a:chOff x="0" y="0"/>
          <a:chExt cx="0" cy="0"/>
        </a:xfrm>
      </p:grpSpPr>
      <p:sp>
        <p:nvSpPr>
          <p:cNvPr id="39" name="Google Shape;39;p6"/>
          <p:cNvSpPr txBox="1"/>
          <p:nvPr>
            <p:ph type="title"/>
          </p:nvPr>
        </p:nvSpPr>
        <p:spPr>
          <a:xfrm>
            <a:off x="1976442" y="5291140"/>
            <a:ext cx="6048375" cy="625475"/>
          </a:xfrm>
          <a:prstGeom prst="rect">
            <a:avLst/>
          </a:prstGeom>
          <a:noFill/>
          <a:ln>
            <a:noFill/>
          </a:ln>
        </p:spPr>
        <p:txBody>
          <a:bodyPr anchorCtr="0" anchor="b" bIns="91425" lIns="91425" spcFirstLastPara="1" rIns="91425" wrap="square" tIns="91425">
            <a:noAutofit/>
          </a:bodyPr>
          <a:lstStyle>
            <a:lvl1pPr lvl="0" marR="0" rtl="0" algn="l">
              <a:lnSpc>
                <a:spcPct val="96000"/>
              </a:lnSpc>
              <a:spcBef>
                <a:spcPts val="0"/>
              </a:spcBef>
              <a:spcAft>
                <a:spcPts val="0"/>
              </a:spcAft>
              <a:buSzPts val="1400"/>
              <a:buNone/>
              <a:defRPr b="1" i="0" sz="20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40" name="Google Shape;40;p6"/>
          <p:cNvSpPr/>
          <p:nvPr>
            <p:ph idx="2" type="pic"/>
          </p:nvPr>
        </p:nvSpPr>
        <p:spPr>
          <a:xfrm>
            <a:off x="1976442" y="674688"/>
            <a:ext cx="6048375" cy="4537075"/>
          </a:xfrm>
          <a:prstGeom prst="rect">
            <a:avLst/>
          </a:prstGeom>
          <a:noFill/>
          <a:ln>
            <a:noFill/>
          </a:ln>
        </p:spPr>
        <p:txBody>
          <a:bodyPr anchorCtr="0" anchor="t" bIns="91425" lIns="91425" spcFirstLastPara="1" rIns="91425" wrap="square" tIns="91425">
            <a:noAutofit/>
          </a:bodyPr>
          <a:lstStyle>
            <a:lvl1pPr lvl="0" marR="0" rtl="0" algn="l">
              <a:lnSpc>
                <a:spcPct val="96000"/>
              </a:lnSpc>
              <a:spcBef>
                <a:spcPts val="0"/>
              </a:spcBef>
              <a:spcAft>
                <a:spcPts val="0"/>
              </a:spcAft>
              <a:buClr>
                <a:srgbClr val="000000"/>
              </a:buClr>
              <a:buSzPts val="3200"/>
              <a:buFont typeface="Times New Roman"/>
              <a:buNone/>
              <a:defRPr b="0" i="0" sz="3200" u="none" cap="none" strike="noStrike">
                <a:solidFill>
                  <a:srgbClr val="000000"/>
                </a:solidFill>
                <a:latin typeface="Arial"/>
                <a:ea typeface="Arial"/>
                <a:cs typeface="Arial"/>
                <a:sym typeface="Arial"/>
              </a:defRPr>
            </a:lvl1pPr>
            <a:lvl2pPr lvl="1" marR="0" rtl="0" algn="l">
              <a:lnSpc>
                <a:spcPct val="96000"/>
              </a:lnSpc>
              <a:spcBef>
                <a:spcPts val="1425"/>
              </a:spcBef>
              <a:spcAft>
                <a:spcPts val="0"/>
              </a:spcAft>
              <a:buClr>
                <a:srgbClr val="000000"/>
              </a:buClr>
              <a:buSzPts val="2800"/>
              <a:buFont typeface="Times New Roman"/>
              <a:buNone/>
              <a:defRPr b="0" i="0" sz="2800" u="none" cap="none" strike="noStrike">
                <a:solidFill>
                  <a:srgbClr val="000000"/>
                </a:solidFill>
                <a:latin typeface="Arial"/>
                <a:ea typeface="Arial"/>
                <a:cs typeface="Arial"/>
                <a:sym typeface="Arial"/>
              </a:defRPr>
            </a:lvl2pPr>
            <a:lvl3pPr lvl="2" marR="0" rtl="0" algn="l">
              <a:lnSpc>
                <a:spcPct val="96000"/>
              </a:lnSpc>
              <a:spcBef>
                <a:spcPts val="1138"/>
              </a:spcBef>
              <a:spcAft>
                <a:spcPts val="0"/>
              </a:spcAft>
              <a:buClr>
                <a:srgbClr val="000000"/>
              </a:buClr>
              <a:buSzPts val="2400"/>
              <a:buFont typeface="Times New Roman"/>
              <a:buNone/>
              <a:defRPr b="0" i="0" sz="2400" u="none" cap="none" strike="noStrike">
                <a:solidFill>
                  <a:srgbClr val="000000"/>
                </a:solidFill>
                <a:latin typeface="Arial"/>
                <a:ea typeface="Arial"/>
                <a:cs typeface="Arial"/>
                <a:sym typeface="Arial"/>
              </a:defRPr>
            </a:lvl3pPr>
            <a:lvl4pPr lvl="3" marR="0" rtl="0" algn="l">
              <a:lnSpc>
                <a:spcPct val="96000"/>
              </a:lnSpc>
              <a:spcBef>
                <a:spcPts val="850"/>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4pPr>
            <a:lvl5pPr lvl="4" marR="0" rtl="0" algn="l">
              <a:lnSpc>
                <a:spcPct val="96000"/>
              </a:lnSpc>
              <a:spcBef>
                <a:spcPts val="575"/>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5pPr>
            <a:lvl6pPr lvl="5" marR="0" rtl="0" algn="l">
              <a:lnSpc>
                <a:spcPct val="96000"/>
              </a:lnSpc>
              <a:spcBef>
                <a:spcPts val="288"/>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6pPr>
            <a:lvl7pPr lvl="6" marR="0" rtl="0" algn="l">
              <a:lnSpc>
                <a:spcPct val="96000"/>
              </a:lnSpc>
              <a:spcBef>
                <a:spcPts val="288"/>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7pPr>
            <a:lvl8pPr lvl="7" marR="0" rtl="0" algn="l">
              <a:lnSpc>
                <a:spcPct val="96000"/>
              </a:lnSpc>
              <a:spcBef>
                <a:spcPts val="288"/>
              </a:spcBef>
              <a:spcAft>
                <a:spcPts val="0"/>
              </a:spcAft>
              <a:buClr>
                <a:srgbClr val="000000"/>
              </a:buClr>
              <a:buSzPts val="2000"/>
              <a:buFont typeface="Times New Roman"/>
              <a:buNone/>
              <a:defRPr b="0" i="0" sz="2000" u="none" cap="none" strike="noStrike">
                <a:solidFill>
                  <a:srgbClr val="000000"/>
                </a:solidFill>
                <a:latin typeface="Arial"/>
                <a:ea typeface="Arial"/>
                <a:cs typeface="Arial"/>
                <a:sym typeface="Arial"/>
              </a:defRPr>
            </a:lvl8pPr>
            <a:lvl9pPr lvl="8" marR="0" rtl="0" algn="l">
              <a:lnSpc>
                <a:spcPct val="96000"/>
              </a:lnSpc>
              <a:spcBef>
                <a:spcPts val="288"/>
              </a:spcBef>
              <a:spcAft>
                <a:spcPts val="288"/>
              </a:spcAft>
              <a:buClr>
                <a:srgbClr val="000000"/>
              </a:buClr>
              <a:buSzPts val="2000"/>
              <a:buFont typeface="Times New Roman"/>
              <a:buNone/>
              <a:defRPr b="0" i="0" sz="2000" u="none" cap="none" strike="noStrike">
                <a:solidFill>
                  <a:srgbClr val="000000"/>
                </a:solidFill>
                <a:latin typeface="Arial"/>
                <a:ea typeface="Arial"/>
                <a:cs typeface="Arial"/>
                <a:sym typeface="Arial"/>
              </a:defRPr>
            </a:lvl9pPr>
          </a:lstStyle>
          <a:p/>
        </p:txBody>
      </p:sp>
      <p:sp>
        <p:nvSpPr>
          <p:cNvPr id="41" name="Google Shape;41;p6"/>
          <p:cNvSpPr txBox="1"/>
          <p:nvPr>
            <p:ph idx="1" type="body"/>
          </p:nvPr>
        </p:nvSpPr>
        <p:spPr>
          <a:xfrm>
            <a:off x="1976442" y="5916613"/>
            <a:ext cx="6048375" cy="887412"/>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1200"/>
              <a:buFont typeface="Times New Roman"/>
              <a:buNone/>
              <a:defRPr b="0" i="0" sz="12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000"/>
              <a:buFont typeface="Times New Roman"/>
              <a:buNone/>
              <a:defRPr b="0" i="0" sz="10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900"/>
              <a:buFont typeface="Times New Roman"/>
              <a:buNone/>
              <a:defRPr b="0" i="0" sz="900" u="none" cap="none" strike="noStrike">
                <a:solidFill>
                  <a:srgbClr val="000000"/>
                </a:solidFill>
                <a:latin typeface="Arial"/>
                <a:ea typeface="Arial"/>
                <a:cs typeface="Arial"/>
                <a:sym typeface="Arial"/>
              </a:defRPr>
            </a:lvl9pPr>
          </a:lstStyle>
          <a:p/>
        </p:txBody>
      </p:sp>
      <p:sp>
        <p:nvSpPr>
          <p:cNvPr id="42" name="Google Shape;42;p6"/>
          <p:cNvSpPr txBox="1"/>
          <p:nvPr>
            <p:ph idx="10" type="dt"/>
          </p:nvPr>
        </p:nvSpPr>
        <p:spPr>
          <a:xfrm>
            <a:off x="503237" y="6886575"/>
            <a:ext cx="2346325"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3" name="Google Shape;43;p6"/>
          <p:cNvSpPr txBox="1"/>
          <p:nvPr>
            <p:ph idx="11" type="ftr"/>
          </p:nvPr>
        </p:nvSpPr>
        <p:spPr>
          <a:xfrm>
            <a:off x="3448050" y="6886575"/>
            <a:ext cx="3194050"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4" name="Google Shape;44;p6"/>
          <p:cNvSpPr txBox="1"/>
          <p:nvPr>
            <p:ph idx="12" type="sldNum"/>
          </p:nvPr>
        </p:nvSpPr>
        <p:spPr>
          <a:xfrm>
            <a:off x="7227887" y="6886575"/>
            <a:ext cx="2346325" cy="519112"/>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5" name="Shape 45"/>
        <p:cNvGrpSpPr/>
        <p:nvPr/>
      </p:nvGrpSpPr>
      <p:grpSpPr>
        <a:xfrm>
          <a:off x="0" y="0"/>
          <a:ext cx="0" cy="0"/>
          <a:chOff x="0" y="0"/>
          <a:chExt cx="0" cy="0"/>
        </a:xfrm>
      </p:grpSpPr>
      <p:sp>
        <p:nvSpPr>
          <p:cNvPr id="46" name="Google Shape;46;p7"/>
          <p:cNvSpPr txBox="1"/>
          <p:nvPr>
            <p:ph type="title"/>
          </p:nvPr>
        </p:nvSpPr>
        <p:spPr>
          <a:xfrm>
            <a:off x="504825" y="301625"/>
            <a:ext cx="3316288" cy="1279525"/>
          </a:xfrm>
          <a:prstGeom prst="rect">
            <a:avLst/>
          </a:prstGeom>
          <a:noFill/>
          <a:ln>
            <a:noFill/>
          </a:ln>
        </p:spPr>
        <p:txBody>
          <a:bodyPr anchorCtr="0" anchor="b" bIns="91425" lIns="91425" spcFirstLastPara="1" rIns="91425" wrap="square" tIns="91425">
            <a:noAutofit/>
          </a:bodyPr>
          <a:lstStyle>
            <a:lvl1pPr lvl="0" marR="0" rtl="0" algn="l">
              <a:lnSpc>
                <a:spcPct val="96000"/>
              </a:lnSpc>
              <a:spcBef>
                <a:spcPts val="0"/>
              </a:spcBef>
              <a:spcAft>
                <a:spcPts val="0"/>
              </a:spcAft>
              <a:buSzPts val="1400"/>
              <a:buNone/>
              <a:defRPr b="1" i="0" sz="20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47" name="Google Shape;47;p7"/>
          <p:cNvSpPr txBox="1"/>
          <p:nvPr>
            <p:ph idx="1" type="body"/>
          </p:nvPr>
        </p:nvSpPr>
        <p:spPr>
          <a:xfrm>
            <a:off x="3941767" y="301629"/>
            <a:ext cx="5635625" cy="645159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SzPts val="1400"/>
              <a:buNone/>
              <a:defRPr b="0" i="0" sz="2000" u="none" cap="none" strike="noStrike">
                <a:solidFill>
                  <a:srgbClr val="000000"/>
                </a:solidFill>
                <a:latin typeface="Arial"/>
                <a:ea typeface="Arial"/>
                <a:cs typeface="Arial"/>
                <a:sym typeface="Arial"/>
              </a:defRPr>
            </a:lvl9pPr>
          </a:lstStyle>
          <a:p/>
        </p:txBody>
      </p:sp>
      <p:sp>
        <p:nvSpPr>
          <p:cNvPr id="48" name="Google Shape;48;p7"/>
          <p:cNvSpPr txBox="1"/>
          <p:nvPr>
            <p:ph idx="2" type="body"/>
          </p:nvPr>
        </p:nvSpPr>
        <p:spPr>
          <a:xfrm>
            <a:off x="504825" y="1581155"/>
            <a:ext cx="3316288" cy="517207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1200"/>
              <a:buFont typeface="Times New Roman"/>
              <a:buNone/>
              <a:defRPr b="0" i="0" sz="12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000"/>
              <a:buFont typeface="Times New Roman"/>
              <a:buNone/>
              <a:defRPr b="0" i="0" sz="10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900"/>
              <a:buFont typeface="Times New Roman"/>
              <a:buNone/>
              <a:defRPr b="0" i="0" sz="9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900"/>
              <a:buFont typeface="Times New Roman"/>
              <a:buNone/>
              <a:defRPr b="0" i="0" sz="900" u="none" cap="none" strike="noStrike">
                <a:solidFill>
                  <a:srgbClr val="000000"/>
                </a:solidFill>
                <a:latin typeface="Arial"/>
                <a:ea typeface="Arial"/>
                <a:cs typeface="Arial"/>
                <a:sym typeface="Arial"/>
              </a:defRPr>
            </a:lvl9pPr>
          </a:lstStyle>
          <a:p/>
        </p:txBody>
      </p:sp>
      <p:sp>
        <p:nvSpPr>
          <p:cNvPr id="49" name="Google Shape;49;p7"/>
          <p:cNvSpPr txBox="1"/>
          <p:nvPr>
            <p:ph idx="10" type="dt"/>
          </p:nvPr>
        </p:nvSpPr>
        <p:spPr>
          <a:xfrm>
            <a:off x="503237" y="6886575"/>
            <a:ext cx="2346325"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0" name="Google Shape;50;p7"/>
          <p:cNvSpPr txBox="1"/>
          <p:nvPr>
            <p:ph idx="11" type="ftr"/>
          </p:nvPr>
        </p:nvSpPr>
        <p:spPr>
          <a:xfrm>
            <a:off x="3448050" y="6886575"/>
            <a:ext cx="3194050"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1" name="Google Shape;51;p7"/>
          <p:cNvSpPr txBox="1"/>
          <p:nvPr>
            <p:ph idx="12" type="sldNum"/>
          </p:nvPr>
        </p:nvSpPr>
        <p:spPr>
          <a:xfrm>
            <a:off x="7227887" y="6886575"/>
            <a:ext cx="2346325" cy="519112"/>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Google Shape;53;p8"/>
          <p:cNvSpPr txBox="1"/>
          <p:nvPr>
            <p:ph type="title"/>
          </p:nvPr>
        </p:nvSpPr>
        <p:spPr>
          <a:xfrm>
            <a:off x="1828800" y="301625"/>
            <a:ext cx="7745412" cy="1260475"/>
          </a:xfrm>
          <a:prstGeom prst="rect">
            <a:avLst/>
          </a:prstGeom>
          <a:noFill/>
          <a:ln>
            <a:noFill/>
          </a:ln>
        </p:spPr>
        <p:txBody>
          <a:bodyPr anchorCtr="0" anchor="ctr" bIns="91425" lIns="91425" spcFirstLastPara="1" rIns="91425" wrap="square" tIns="91425">
            <a:noAutofit/>
          </a:bodyPr>
          <a:lstStyle>
            <a:lvl1pPr lvl="0"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54" name="Google Shape;54;p8"/>
          <p:cNvSpPr txBox="1"/>
          <p:nvPr>
            <p:ph idx="10" type="dt"/>
          </p:nvPr>
        </p:nvSpPr>
        <p:spPr>
          <a:xfrm>
            <a:off x="503237" y="6886575"/>
            <a:ext cx="2346325"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5" name="Google Shape;55;p8"/>
          <p:cNvSpPr txBox="1"/>
          <p:nvPr>
            <p:ph idx="11" type="ftr"/>
          </p:nvPr>
        </p:nvSpPr>
        <p:spPr>
          <a:xfrm>
            <a:off x="3448050" y="6886575"/>
            <a:ext cx="3194050"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6" name="Google Shape;56;p8"/>
          <p:cNvSpPr txBox="1"/>
          <p:nvPr>
            <p:ph idx="12" type="sldNum"/>
          </p:nvPr>
        </p:nvSpPr>
        <p:spPr>
          <a:xfrm>
            <a:off x="7227887" y="6886575"/>
            <a:ext cx="2346325" cy="519112"/>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7" name="Shape 57"/>
        <p:cNvGrpSpPr/>
        <p:nvPr/>
      </p:nvGrpSpPr>
      <p:grpSpPr>
        <a:xfrm>
          <a:off x="0" y="0"/>
          <a:ext cx="0" cy="0"/>
          <a:chOff x="0" y="0"/>
          <a:chExt cx="0" cy="0"/>
        </a:xfrm>
      </p:grpSpPr>
      <p:sp>
        <p:nvSpPr>
          <p:cNvPr id="58" name="Google Shape;58;p9"/>
          <p:cNvSpPr txBox="1"/>
          <p:nvPr>
            <p:ph type="title"/>
          </p:nvPr>
        </p:nvSpPr>
        <p:spPr>
          <a:xfrm>
            <a:off x="504827" y="303217"/>
            <a:ext cx="9072563" cy="1258887"/>
          </a:xfrm>
          <a:prstGeom prst="rect">
            <a:avLst/>
          </a:prstGeom>
          <a:noFill/>
          <a:ln>
            <a:noFill/>
          </a:ln>
        </p:spPr>
        <p:txBody>
          <a:bodyPr anchorCtr="0" anchor="ctr" bIns="91425" lIns="91425" spcFirstLastPara="1" rIns="91425" wrap="square" tIns="91425">
            <a:noAutofit/>
          </a:bodyPr>
          <a:lstStyle>
            <a:lvl1pPr lvl="0"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59" name="Google Shape;59;p9"/>
          <p:cNvSpPr txBox="1"/>
          <p:nvPr>
            <p:ph idx="1" type="body"/>
          </p:nvPr>
        </p:nvSpPr>
        <p:spPr>
          <a:xfrm>
            <a:off x="504825" y="1692275"/>
            <a:ext cx="4452938" cy="70485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2400"/>
              <a:buFont typeface="Times New Roman"/>
              <a:buNone/>
              <a:defRPr b="1" i="0" sz="24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2000"/>
              <a:buFont typeface="Times New Roman"/>
              <a:buNone/>
              <a:defRPr b="1" i="0" sz="20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800"/>
              <a:buFont typeface="Times New Roman"/>
              <a:buNone/>
              <a:defRPr b="1" i="0" sz="18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1700"/>
              <a:buFont typeface="Times New Roman"/>
              <a:buNone/>
              <a:defRPr b="1" i="0" sz="1700" u="none" cap="none" strike="noStrike">
                <a:solidFill>
                  <a:srgbClr val="000000"/>
                </a:solidFill>
                <a:latin typeface="Arial"/>
                <a:ea typeface="Arial"/>
                <a:cs typeface="Arial"/>
                <a:sym typeface="Arial"/>
              </a:defRPr>
            </a:lvl9pPr>
          </a:lstStyle>
          <a:p/>
        </p:txBody>
      </p:sp>
      <p:sp>
        <p:nvSpPr>
          <p:cNvPr id="60" name="Google Shape;60;p9"/>
          <p:cNvSpPr txBox="1"/>
          <p:nvPr>
            <p:ph idx="2" type="body"/>
          </p:nvPr>
        </p:nvSpPr>
        <p:spPr>
          <a:xfrm>
            <a:off x="504825" y="2397125"/>
            <a:ext cx="4452938" cy="4356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SzPts val="1400"/>
              <a:buNone/>
              <a:defRPr b="0" i="0" sz="20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SzPts val="1400"/>
              <a:buNone/>
              <a:defRPr b="0" i="0" sz="17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SzPts val="1400"/>
              <a:buNone/>
              <a:defRPr b="0" i="0" sz="17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SzPts val="1400"/>
              <a:buNone/>
              <a:defRPr b="0" i="0" sz="17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SzPts val="1400"/>
              <a:buNone/>
              <a:defRPr b="0" i="0" sz="17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SzPts val="1400"/>
              <a:buNone/>
              <a:defRPr b="0" i="0" sz="17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SzPts val="1400"/>
              <a:buNone/>
              <a:defRPr b="0" i="0" sz="1700" u="none" cap="none" strike="noStrike">
                <a:solidFill>
                  <a:srgbClr val="000000"/>
                </a:solidFill>
                <a:latin typeface="Arial"/>
                <a:ea typeface="Arial"/>
                <a:cs typeface="Arial"/>
                <a:sym typeface="Arial"/>
              </a:defRPr>
            </a:lvl9pPr>
          </a:lstStyle>
          <a:p/>
        </p:txBody>
      </p:sp>
      <p:sp>
        <p:nvSpPr>
          <p:cNvPr id="61" name="Google Shape;61;p9"/>
          <p:cNvSpPr txBox="1"/>
          <p:nvPr>
            <p:ph idx="3" type="body"/>
          </p:nvPr>
        </p:nvSpPr>
        <p:spPr>
          <a:xfrm>
            <a:off x="5121277" y="1692275"/>
            <a:ext cx="4456113" cy="70485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6000"/>
              </a:lnSpc>
              <a:spcBef>
                <a:spcPts val="0"/>
              </a:spcBef>
              <a:spcAft>
                <a:spcPts val="0"/>
              </a:spcAft>
              <a:buClr>
                <a:srgbClr val="000000"/>
              </a:buClr>
              <a:buSzPts val="2400"/>
              <a:buFont typeface="Times New Roman"/>
              <a:buNone/>
              <a:defRPr b="1" i="0" sz="24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Clr>
                <a:srgbClr val="000000"/>
              </a:buClr>
              <a:buSzPts val="2000"/>
              <a:buFont typeface="Times New Roman"/>
              <a:buNone/>
              <a:defRPr b="1" i="0" sz="20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Clr>
                <a:srgbClr val="000000"/>
              </a:buClr>
              <a:buSzPts val="1800"/>
              <a:buFont typeface="Times New Roman"/>
              <a:buNone/>
              <a:defRPr b="1" i="0" sz="18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Clr>
                <a:srgbClr val="000000"/>
              </a:buClr>
              <a:buSzPts val="1700"/>
              <a:buFont typeface="Times New Roman"/>
              <a:buNone/>
              <a:defRPr b="1" i="0" sz="17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Clr>
                <a:srgbClr val="000000"/>
              </a:buClr>
              <a:buSzPts val="1700"/>
              <a:buFont typeface="Times New Roman"/>
              <a:buNone/>
              <a:defRPr b="1" i="0" sz="1700" u="none" cap="none" strike="noStrike">
                <a:solidFill>
                  <a:srgbClr val="000000"/>
                </a:solidFill>
                <a:latin typeface="Arial"/>
                <a:ea typeface="Arial"/>
                <a:cs typeface="Arial"/>
                <a:sym typeface="Arial"/>
              </a:defRPr>
            </a:lvl9pPr>
          </a:lstStyle>
          <a:p/>
        </p:txBody>
      </p:sp>
      <p:sp>
        <p:nvSpPr>
          <p:cNvPr id="62" name="Google Shape;62;p9"/>
          <p:cNvSpPr txBox="1"/>
          <p:nvPr>
            <p:ph idx="4" type="body"/>
          </p:nvPr>
        </p:nvSpPr>
        <p:spPr>
          <a:xfrm>
            <a:off x="5121277" y="2397125"/>
            <a:ext cx="4456113" cy="4356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SzPts val="1400"/>
              <a:buNone/>
              <a:defRPr b="0" i="0" sz="20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SzPts val="1400"/>
              <a:buNone/>
              <a:defRPr b="0" i="0" sz="17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SzPts val="1400"/>
              <a:buNone/>
              <a:defRPr b="0" i="0" sz="17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SzPts val="1400"/>
              <a:buNone/>
              <a:defRPr b="0" i="0" sz="17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SzPts val="1400"/>
              <a:buNone/>
              <a:defRPr b="0" i="0" sz="17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SzPts val="1400"/>
              <a:buNone/>
              <a:defRPr b="0" i="0" sz="17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SzPts val="1400"/>
              <a:buNone/>
              <a:defRPr b="0" i="0" sz="1700" u="none" cap="none" strike="noStrike">
                <a:solidFill>
                  <a:srgbClr val="000000"/>
                </a:solidFill>
                <a:latin typeface="Arial"/>
                <a:ea typeface="Arial"/>
                <a:cs typeface="Arial"/>
                <a:sym typeface="Arial"/>
              </a:defRPr>
            </a:lvl9pPr>
          </a:lstStyle>
          <a:p/>
        </p:txBody>
      </p:sp>
      <p:sp>
        <p:nvSpPr>
          <p:cNvPr id="63" name="Google Shape;63;p9"/>
          <p:cNvSpPr txBox="1"/>
          <p:nvPr>
            <p:ph idx="10" type="dt"/>
          </p:nvPr>
        </p:nvSpPr>
        <p:spPr>
          <a:xfrm>
            <a:off x="503237" y="6886575"/>
            <a:ext cx="2346325"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64" name="Google Shape;64;p9"/>
          <p:cNvSpPr txBox="1"/>
          <p:nvPr>
            <p:ph idx="11" type="ftr"/>
          </p:nvPr>
        </p:nvSpPr>
        <p:spPr>
          <a:xfrm>
            <a:off x="3448050" y="6886575"/>
            <a:ext cx="3194050"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65" name="Google Shape;65;p9"/>
          <p:cNvSpPr txBox="1"/>
          <p:nvPr>
            <p:ph idx="12" type="sldNum"/>
          </p:nvPr>
        </p:nvSpPr>
        <p:spPr>
          <a:xfrm>
            <a:off x="7227887" y="6886575"/>
            <a:ext cx="2346325" cy="519112"/>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6" name="Shape 66"/>
        <p:cNvGrpSpPr/>
        <p:nvPr/>
      </p:nvGrpSpPr>
      <p:grpSpPr>
        <a:xfrm>
          <a:off x="0" y="0"/>
          <a:ext cx="0" cy="0"/>
          <a:chOff x="0" y="0"/>
          <a:chExt cx="0" cy="0"/>
        </a:xfrm>
      </p:grpSpPr>
      <p:sp>
        <p:nvSpPr>
          <p:cNvPr id="67" name="Google Shape;67;p10"/>
          <p:cNvSpPr txBox="1"/>
          <p:nvPr>
            <p:ph type="title"/>
          </p:nvPr>
        </p:nvSpPr>
        <p:spPr>
          <a:xfrm>
            <a:off x="1828800" y="301625"/>
            <a:ext cx="7745412" cy="1260475"/>
          </a:xfrm>
          <a:prstGeom prst="rect">
            <a:avLst/>
          </a:prstGeom>
          <a:noFill/>
          <a:ln>
            <a:noFill/>
          </a:ln>
        </p:spPr>
        <p:txBody>
          <a:bodyPr anchorCtr="0" anchor="ctr" bIns="91425" lIns="91425" spcFirstLastPara="1" rIns="91425" wrap="square" tIns="91425">
            <a:noAutofit/>
          </a:bodyPr>
          <a:lstStyle>
            <a:lvl1pPr lvl="0"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68" name="Google Shape;68;p10"/>
          <p:cNvSpPr txBox="1"/>
          <p:nvPr>
            <p:ph idx="1" type="body"/>
          </p:nvPr>
        </p:nvSpPr>
        <p:spPr>
          <a:xfrm>
            <a:off x="503238" y="1768479"/>
            <a:ext cx="4457700" cy="498792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SzPts val="1400"/>
              <a:buNone/>
              <a:defRPr b="0" i="0" sz="28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SzPts val="1400"/>
              <a:buNone/>
              <a:defRPr b="0" i="0" sz="24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SzPts val="1400"/>
              <a:buNone/>
              <a:defRPr b="0" i="0" sz="20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SzPts val="1400"/>
              <a:buNone/>
              <a:defRPr b="0" i="0" sz="18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SzPts val="1400"/>
              <a:buNone/>
              <a:defRPr b="0" i="0" sz="18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SzPts val="1400"/>
              <a:buNone/>
              <a:defRPr b="0" i="0" sz="18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SzPts val="1400"/>
              <a:buNone/>
              <a:defRPr b="0" i="0" sz="1800" u="none" cap="none" strike="noStrike">
                <a:solidFill>
                  <a:srgbClr val="000000"/>
                </a:solidFill>
                <a:latin typeface="Arial"/>
                <a:ea typeface="Arial"/>
                <a:cs typeface="Arial"/>
                <a:sym typeface="Arial"/>
              </a:defRPr>
            </a:lvl9pPr>
          </a:lstStyle>
          <a:p/>
        </p:txBody>
      </p:sp>
      <p:sp>
        <p:nvSpPr>
          <p:cNvPr id="69" name="Google Shape;69;p10"/>
          <p:cNvSpPr txBox="1"/>
          <p:nvPr>
            <p:ph idx="2" type="body"/>
          </p:nvPr>
        </p:nvSpPr>
        <p:spPr>
          <a:xfrm>
            <a:off x="5113338" y="1768479"/>
            <a:ext cx="4459288" cy="498792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SzPts val="1400"/>
              <a:buNone/>
              <a:defRPr b="0" i="0" sz="28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SzPts val="1400"/>
              <a:buNone/>
              <a:defRPr b="0" i="0" sz="24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SzPts val="1400"/>
              <a:buNone/>
              <a:defRPr b="0" i="0" sz="20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SzPts val="1400"/>
              <a:buNone/>
              <a:defRPr b="0" i="0" sz="18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SzPts val="1400"/>
              <a:buNone/>
              <a:defRPr b="0" i="0" sz="18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SzPts val="1400"/>
              <a:buNone/>
              <a:defRPr b="0" i="0" sz="18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SzPts val="1400"/>
              <a:buNone/>
              <a:defRPr b="0" i="0" sz="1800" u="none" cap="none" strike="noStrike">
                <a:solidFill>
                  <a:srgbClr val="000000"/>
                </a:solidFill>
                <a:latin typeface="Arial"/>
                <a:ea typeface="Arial"/>
                <a:cs typeface="Arial"/>
                <a:sym typeface="Arial"/>
              </a:defRPr>
            </a:lvl9pPr>
          </a:lstStyle>
          <a:p/>
        </p:txBody>
      </p:sp>
      <p:sp>
        <p:nvSpPr>
          <p:cNvPr id="70" name="Google Shape;70;p10"/>
          <p:cNvSpPr txBox="1"/>
          <p:nvPr>
            <p:ph idx="10" type="dt"/>
          </p:nvPr>
        </p:nvSpPr>
        <p:spPr>
          <a:xfrm>
            <a:off x="503237" y="6886575"/>
            <a:ext cx="2346325"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1" name="Google Shape;71;p10"/>
          <p:cNvSpPr txBox="1"/>
          <p:nvPr>
            <p:ph idx="11" type="ftr"/>
          </p:nvPr>
        </p:nvSpPr>
        <p:spPr>
          <a:xfrm>
            <a:off x="3448050" y="6886575"/>
            <a:ext cx="3194050"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2" name="Google Shape;72;p10"/>
          <p:cNvSpPr txBox="1"/>
          <p:nvPr>
            <p:ph idx="12" type="sldNum"/>
          </p:nvPr>
        </p:nvSpPr>
        <p:spPr>
          <a:xfrm>
            <a:off x="7227887" y="6886575"/>
            <a:ext cx="2346325" cy="519112"/>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8.xml"/><Relationship Id="rId10" Type="http://schemas.openxmlformats.org/officeDocument/2006/relationships/slideLayout" Target="../slideLayouts/slideLayout47.xml"/><Relationship Id="rId12" Type="http://schemas.openxmlformats.org/officeDocument/2006/relationships/theme" Target="../theme/theme5.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828800" y="301625"/>
            <a:ext cx="7745412" cy="1260475"/>
          </a:xfrm>
          <a:prstGeom prst="rect">
            <a:avLst/>
          </a:prstGeom>
          <a:noFill/>
          <a:ln>
            <a:noFill/>
          </a:ln>
        </p:spPr>
        <p:txBody>
          <a:bodyPr anchorCtr="0" anchor="ctr" bIns="91425" lIns="91425" spcFirstLastPara="1" rIns="91425" wrap="square" tIns="91425">
            <a:noAutofit/>
          </a:bodyPr>
          <a:lstStyle>
            <a:lvl1pPr lvl="0"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96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503237" y="1768475"/>
            <a:ext cx="9069387" cy="498792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6000"/>
              </a:lnSpc>
              <a:spcBef>
                <a:spcPts val="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lnSpc>
                <a:spcPct val="96000"/>
              </a:lnSpc>
              <a:spcBef>
                <a:spcPts val="1425"/>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96000"/>
              </a:lnSpc>
              <a:spcBef>
                <a:spcPts val="1138"/>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lnSpc>
                <a:spcPct val="96000"/>
              </a:lnSpc>
              <a:spcBef>
                <a:spcPts val="85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lnSpc>
                <a:spcPct val="96000"/>
              </a:lnSpc>
              <a:spcBef>
                <a:spcPts val="575"/>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96000"/>
              </a:lnSpc>
              <a:spcBef>
                <a:spcPts val="288"/>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lnSpc>
                <a:spcPct val="96000"/>
              </a:lnSpc>
              <a:spcBef>
                <a:spcPts val="288"/>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lnSpc>
                <a:spcPct val="96000"/>
              </a:lnSpc>
              <a:spcBef>
                <a:spcPts val="288"/>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lnSpc>
                <a:spcPct val="96000"/>
              </a:lnSpc>
              <a:spcBef>
                <a:spcPts val="288"/>
              </a:spcBef>
              <a:spcAft>
                <a:spcPts val="288"/>
              </a:spcAft>
              <a:buSzPts val="1400"/>
              <a:buNone/>
              <a:defRPr b="0" i="0" sz="2000" u="none" cap="none" strike="noStrike">
                <a:solidFill>
                  <a:srgbClr val="000000"/>
                </a:solidFill>
                <a:latin typeface="Arial"/>
                <a:ea typeface="Arial"/>
                <a:cs typeface="Arial"/>
                <a:sym typeface="Arial"/>
              </a:defRPr>
            </a:lvl9pPr>
          </a:lstStyle>
          <a:p/>
        </p:txBody>
      </p:sp>
      <p:sp>
        <p:nvSpPr>
          <p:cNvPr id="12" name="Google Shape;12;p1"/>
          <p:cNvSpPr txBox="1"/>
          <p:nvPr>
            <p:ph idx="10" type="dt"/>
          </p:nvPr>
        </p:nvSpPr>
        <p:spPr>
          <a:xfrm>
            <a:off x="503237" y="6886575"/>
            <a:ext cx="2346325"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448050" y="6886575"/>
            <a:ext cx="3194050" cy="51911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7227887" y="6886575"/>
            <a:ext cx="2346325" cy="519112"/>
          </a:xfrm>
          <a:prstGeom prst="rect">
            <a:avLst/>
          </a:prstGeom>
          <a:noFill/>
          <a:ln>
            <a:noFill/>
          </a:ln>
        </p:spPr>
        <p:txBody>
          <a:bodyPr anchorCtr="0" anchor="t" bIns="0" lIns="0" spcFirstLastPara="1" rIns="0" wrap="square" tIns="0">
            <a:noAutofit/>
          </a:bodyPr>
          <a:lstStyle>
            <a:lvl1pPr indent="0" lvl="0"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96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pic>
        <p:nvPicPr>
          <p:cNvPr id="15" name="Google Shape;15;p1"/>
          <p:cNvPicPr preferRelativeResize="0"/>
          <p:nvPr/>
        </p:nvPicPr>
        <p:blipFill rotWithShape="1">
          <a:blip r:embed="rId1">
            <a:alphaModFix/>
          </a:blip>
          <a:srcRect b="0" l="0" r="0" t="0"/>
          <a:stretch/>
        </p:blipFill>
        <p:spPr>
          <a:xfrm>
            <a:off x="487362" y="228600"/>
            <a:ext cx="1341437" cy="18288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5" name="Shape 85"/>
        <p:cNvGrpSpPr/>
        <p:nvPr/>
      </p:nvGrpSpPr>
      <p:grpSpPr>
        <a:xfrm>
          <a:off x="0" y="0"/>
          <a:ext cx="0" cy="0"/>
          <a:chOff x="0" y="0"/>
          <a:chExt cx="0" cy="0"/>
        </a:xfrm>
      </p:grpSpPr>
      <p:sp>
        <p:nvSpPr>
          <p:cNvPr id="86" name="Google Shape;86;p13"/>
          <p:cNvSpPr txBox="1"/>
          <p:nvPr>
            <p:ph type="title"/>
          </p:nvPr>
        </p:nvSpPr>
        <p:spPr>
          <a:xfrm>
            <a:off x="693043" y="402483"/>
            <a:ext cx="8694539" cy="146118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3"/>
          <p:cNvSpPr txBox="1"/>
          <p:nvPr>
            <p:ph idx="1" type="body"/>
          </p:nvPr>
        </p:nvSpPr>
        <p:spPr>
          <a:xfrm>
            <a:off x="693043" y="2012413"/>
            <a:ext cx="8694539" cy="479654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0" type="dt"/>
          </p:nvPr>
        </p:nvSpPr>
        <p:spPr>
          <a:xfrm>
            <a:off x="693043" y="7006699"/>
            <a:ext cx="2268141" cy="4024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1" type="ftr"/>
          </p:nvPr>
        </p:nvSpPr>
        <p:spPr>
          <a:xfrm>
            <a:off x="3339207" y="7006699"/>
            <a:ext cx="3402211" cy="4024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3"/>
          <p:cNvSpPr txBox="1"/>
          <p:nvPr>
            <p:ph idx="12" type="sldNum"/>
          </p:nvPr>
        </p:nvSpPr>
        <p:spPr>
          <a:xfrm>
            <a:off x="7119441" y="7006699"/>
            <a:ext cx="2268141" cy="4024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0" name="Shape 16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223" name="Shape 223"/>
        <p:cNvGrpSpPr/>
        <p:nvPr/>
      </p:nvGrpSpPr>
      <p:grpSpPr>
        <a:xfrm>
          <a:off x="0" y="0"/>
          <a:ext cx="0" cy="0"/>
          <a:chOff x="0" y="0"/>
          <a:chExt cx="0" cy="0"/>
        </a:xfrm>
      </p:grpSpPr>
      <p:sp>
        <p:nvSpPr>
          <p:cNvPr id="224" name="Google Shape;224;p37"/>
          <p:cNvSpPr txBox="1"/>
          <p:nvPr>
            <p:ph idx="12" type="sldNum"/>
          </p:nvPr>
        </p:nvSpPr>
        <p:spPr>
          <a:xfrm>
            <a:off x="227263" y="7045600"/>
            <a:ext cx="4074300" cy="352800"/>
          </a:xfrm>
          <a:prstGeom prst="rect">
            <a:avLst/>
          </a:prstGeom>
          <a:noFill/>
          <a:ln>
            <a:noFill/>
          </a:ln>
        </p:spPr>
        <p:txBody>
          <a:bodyPr anchorCtr="0" anchor="ctr" bIns="111975" lIns="111975" spcFirstLastPara="1" rIns="111975" wrap="square" tIns="111975">
            <a:noAutofit/>
          </a:bodyPr>
          <a:lstStyle>
            <a:lvl1pPr lvl="0" rtl="0" algn="l">
              <a:buNone/>
              <a:defRPr sz="1100">
                <a:latin typeface="Lato"/>
                <a:ea typeface="Lato"/>
                <a:cs typeface="Lato"/>
                <a:sym typeface="Lato"/>
              </a:defRPr>
            </a:lvl1pPr>
            <a:lvl2pPr lvl="1" rtl="0" algn="l">
              <a:buNone/>
              <a:defRPr sz="1100">
                <a:latin typeface="Lato"/>
                <a:ea typeface="Lato"/>
                <a:cs typeface="Lato"/>
                <a:sym typeface="Lato"/>
              </a:defRPr>
            </a:lvl2pPr>
            <a:lvl3pPr lvl="2" rtl="0" algn="l">
              <a:buNone/>
              <a:defRPr sz="1100">
                <a:latin typeface="Lato"/>
                <a:ea typeface="Lato"/>
                <a:cs typeface="Lato"/>
                <a:sym typeface="Lato"/>
              </a:defRPr>
            </a:lvl3pPr>
            <a:lvl4pPr lvl="3" rtl="0" algn="l">
              <a:buNone/>
              <a:defRPr sz="1100">
                <a:latin typeface="Lato"/>
                <a:ea typeface="Lato"/>
                <a:cs typeface="Lato"/>
                <a:sym typeface="Lato"/>
              </a:defRPr>
            </a:lvl4pPr>
            <a:lvl5pPr lvl="4" rtl="0" algn="l">
              <a:buNone/>
              <a:defRPr sz="1100">
                <a:latin typeface="Lato"/>
                <a:ea typeface="Lato"/>
                <a:cs typeface="Lato"/>
                <a:sym typeface="Lato"/>
              </a:defRPr>
            </a:lvl5pPr>
            <a:lvl6pPr lvl="5" rtl="0" algn="l">
              <a:buNone/>
              <a:defRPr sz="1100">
                <a:latin typeface="Lato"/>
                <a:ea typeface="Lato"/>
                <a:cs typeface="Lato"/>
                <a:sym typeface="Lato"/>
              </a:defRPr>
            </a:lvl6pPr>
            <a:lvl7pPr lvl="6" rtl="0" algn="l">
              <a:buNone/>
              <a:defRPr sz="1100">
                <a:latin typeface="Lato"/>
                <a:ea typeface="Lato"/>
                <a:cs typeface="Lato"/>
                <a:sym typeface="Lato"/>
              </a:defRPr>
            </a:lvl7pPr>
            <a:lvl8pPr lvl="7" rtl="0" algn="l">
              <a:buNone/>
              <a:defRPr sz="1100">
                <a:latin typeface="Lato"/>
                <a:ea typeface="Lato"/>
                <a:cs typeface="Lato"/>
                <a:sym typeface="Lato"/>
              </a:defRPr>
            </a:lvl8pPr>
            <a:lvl9pPr lvl="8" rtl="0" algn="l">
              <a:buNone/>
              <a:defRPr sz="1100">
                <a:latin typeface="Lato"/>
                <a:ea typeface="Lato"/>
                <a:cs typeface="Lato"/>
                <a:sym typeface="Lato"/>
              </a:defRPr>
            </a:lvl9pPr>
          </a:lstStyle>
          <a:p>
            <a:pPr indent="0" lvl="0" marL="0" rtl="0" algn="l">
              <a:spcBef>
                <a:spcPts val="0"/>
              </a:spcBef>
              <a:spcAft>
                <a:spcPts val="0"/>
              </a:spcAft>
              <a:buNone/>
            </a:pPr>
            <a:r>
              <a:rPr lang="en-US"/>
              <a:t>Presentation Title  | Page </a:t>
            </a: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234" name="Shape 234"/>
        <p:cNvGrpSpPr/>
        <p:nvPr/>
      </p:nvGrpSpPr>
      <p:grpSpPr>
        <a:xfrm>
          <a:off x="0" y="0"/>
          <a:ext cx="0" cy="0"/>
          <a:chOff x="0" y="0"/>
          <a:chExt cx="0" cy="0"/>
        </a:xfrm>
      </p:grpSpPr>
      <p:sp>
        <p:nvSpPr>
          <p:cNvPr id="235" name="Google Shape;235;p42"/>
          <p:cNvSpPr txBox="1"/>
          <p:nvPr>
            <p:ph type="title"/>
          </p:nvPr>
        </p:nvSpPr>
        <p:spPr>
          <a:xfrm>
            <a:off x="343628" y="430417"/>
            <a:ext cx="9393300" cy="1177200"/>
          </a:xfrm>
          <a:prstGeom prst="rect">
            <a:avLst/>
          </a:prstGeom>
          <a:noFill/>
          <a:ln>
            <a:noFill/>
          </a:ln>
        </p:spPr>
        <p:txBody>
          <a:bodyPr anchorCtr="0" anchor="t" bIns="111975" lIns="111975" spcFirstLastPara="1" rIns="111975" wrap="square" tIns="111975">
            <a:noAutofit/>
          </a:bodyPr>
          <a:lstStyle>
            <a:lvl1pPr lvl="0" rtl="0">
              <a:spcBef>
                <a:spcPts val="0"/>
              </a:spcBef>
              <a:spcAft>
                <a:spcPts val="0"/>
              </a:spcAft>
              <a:buClr>
                <a:schemeClr val="accent1"/>
              </a:buClr>
              <a:buSzPts val="5100"/>
              <a:buFont typeface="Amatic SC"/>
              <a:buNone/>
              <a:defRPr b="1" sz="51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5100"/>
              <a:buFont typeface="Amatic SC"/>
              <a:buNone/>
              <a:defRPr b="1" sz="51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5100"/>
              <a:buFont typeface="Amatic SC"/>
              <a:buNone/>
              <a:defRPr b="1" sz="51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5100"/>
              <a:buFont typeface="Amatic SC"/>
              <a:buNone/>
              <a:defRPr b="1" sz="51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5100"/>
              <a:buFont typeface="Amatic SC"/>
              <a:buNone/>
              <a:defRPr b="1" sz="51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5100"/>
              <a:buFont typeface="Amatic SC"/>
              <a:buNone/>
              <a:defRPr b="1" sz="51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5100"/>
              <a:buFont typeface="Amatic SC"/>
              <a:buNone/>
              <a:defRPr b="1" sz="51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5100"/>
              <a:buFont typeface="Amatic SC"/>
              <a:buNone/>
              <a:defRPr b="1" sz="51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5100"/>
              <a:buFont typeface="Amatic SC"/>
              <a:buNone/>
              <a:defRPr b="1" sz="5100">
                <a:solidFill>
                  <a:schemeClr val="accent1"/>
                </a:solidFill>
                <a:latin typeface="Amatic SC"/>
                <a:ea typeface="Amatic SC"/>
                <a:cs typeface="Amatic SC"/>
                <a:sym typeface="Amatic SC"/>
              </a:defRPr>
            </a:lvl9pPr>
          </a:lstStyle>
          <a:p/>
        </p:txBody>
      </p:sp>
      <p:sp>
        <p:nvSpPr>
          <p:cNvPr id="236" name="Google Shape;236;p42"/>
          <p:cNvSpPr txBox="1"/>
          <p:nvPr>
            <p:ph idx="1" type="body"/>
          </p:nvPr>
        </p:nvSpPr>
        <p:spPr>
          <a:xfrm>
            <a:off x="343628" y="1805849"/>
            <a:ext cx="9393300" cy="4909200"/>
          </a:xfrm>
          <a:prstGeom prst="rect">
            <a:avLst/>
          </a:prstGeom>
          <a:noFill/>
          <a:ln>
            <a:noFill/>
          </a:ln>
        </p:spPr>
        <p:txBody>
          <a:bodyPr anchorCtr="0" anchor="t" bIns="111975" lIns="111975" spcFirstLastPara="1" rIns="111975" wrap="square" tIns="111975">
            <a:noAutofit/>
          </a:bodyPr>
          <a:lstStyle>
            <a:lvl1pPr indent="-368300" lvl="0" marL="457200" rtl="0">
              <a:lnSpc>
                <a:spcPct val="115000"/>
              </a:lnSpc>
              <a:spcBef>
                <a:spcPts val="0"/>
              </a:spcBef>
              <a:spcAft>
                <a:spcPts val="0"/>
              </a:spcAft>
              <a:buClr>
                <a:schemeClr val="dk2"/>
              </a:buClr>
              <a:buSzPts val="2200"/>
              <a:buFont typeface="Source Code Pro"/>
              <a:buChar char="●"/>
              <a:defRPr sz="2200">
                <a:solidFill>
                  <a:schemeClr val="dk2"/>
                </a:solidFill>
                <a:latin typeface="Source Code Pro"/>
                <a:ea typeface="Source Code Pro"/>
                <a:cs typeface="Source Code Pro"/>
                <a:sym typeface="Source Code Pro"/>
              </a:defRPr>
            </a:lvl1pPr>
            <a:lvl2pPr indent="-336550" lvl="1" marL="914400" rtl="0">
              <a:lnSpc>
                <a:spcPct val="115000"/>
              </a:lnSpc>
              <a:spcBef>
                <a:spcPts val="2000"/>
              </a:spcBef>
              <a:spcAft>
                <a:spcPts val="0"/>
              </a:spcAft>
              <a:buClr>
                <a:schemeClr val="dk2"/>
              </a:buClr>
              <a:buSzPts val="1700"/>
              <a:buFont typeface="Source Code Pro"/>
              <a:buChar char="○"/>
              <a:defRPr sz="1700">
                <a:solidFill>
                  <a:schemeClr val="dk2"/>
                </a:solidFill>
                <a:latin typeface="Source Code Pro"/>
                <a:ea typeface="Source Code Pro"/>
                <a:cs typeface="Source Code Pro"/>
                <a:sym typeface="Source Code Pro"/>
              </a:defRPr>
            </a:lvl2pPr>
            <a:lvl3pPr indent="-336550" lvl="2" marL="1371600" rtl="0">
              <a:lnSpc>
                <a:spcPct val="115000"/>
              </a:lnSpc>
              <a:spcBef>
                <a:spcPts val="2000"/>
              </a:spcBef>
              <a:spcAft>
                <a:spcPts val="0"/>
              </a:spcAft>
              <a:buClr>
                <a:schemeClr val="dk2"/>
              </a:buClr>
              <a:buSzPts val="1700"/>
              <a:buFont typeface="Source Code Pro"/>
              <a:buChar char="■"/>
              <a:defRPr sz="1700">
                <a:solidFill>
                  <a:schemeClr val="dk2"/>
                </a:solidFill>
                <a:latin typeface="Source Code Pro"/>
                <a:ea typeface="Source Code Pro"/>
                <a:cs typeface="Source Code Pro"/>
                <a:sym typeface="Source Code Pro"/>
              </a:defRPr>
            </a:lvl3pPr>
            <a:lvl4pPr indent="-336550" lvl="3" marL="1828800" rtl="0">
              <a:lnSpc>
                <a:spcPct val="115000"/>
              </a:lnSpc>
              <a:spcBef>
                <a:spcPts val="2000"/>
              </a:spcBef>
              <a:spcAft>
                <a:spcPts val="0"/>
              </a:spcAft>
              <a:buClr>
                <a:schemeClr val="dk2"/>
              </a:buClr>
              <a:buSzPts val="1700"/>
              <a:buFont typeface="Source Code Pro"/>
              <a:buChar char="●"/>
              <a:defRPr sz="1700">
                <a:solidFill>
                  <a:schemeClr val="dk2"/>
                </a:solidFill>
                <a:latin typeface="Source Code Pro"/>
                <a:ea typeface="Source Code Pro"/>
                <a:cs typeface="Source Code Pro"/>
                <a:sym typeface="Source Code Pro"/>
              </a:defRPr>
            </a:lvl4pPr>
            <a:lvl5pPr indent="-336550" lvl="4" marL="2286000" rtl="0">
              <a:lnSpc>
                <a:spcPct val="115000"/>
              </a:lnSpc>
              <a:spcBef>
                <a:spcPts val="2000"/>
              </a:spcBef>
              <a:spcAft>
                <a:spcPts val="0"/>
              </a:spcAft>
              <a:buClr>
                <a:schemeClr val="dk2"/>
              </a:buClr>
              <a:buSzPts val="1700"/>
              <a:buFont typeface="Source Code Pro"/>
              <a:buChar char="○"/>
              <a:defRPr sz="1700">
                <a:solidFill>
                  <a:schemeClr val="dk2"/>
                </a:solidFill>
                <a:latin typeface="Source Code Pro"/>
                <a:ea typeface="Source Code Pro"/>
                <a:cs typeface="Source Code Pro"/>
                <a:sym typeface="Source Code Pro"/>
              </a:defRPr>
            </a:lvl5pPr>
            <a:lvl6pPr indent="-336550" lvl="5" marL="2743200" rtl="0">
              <a:lnSpc>
                <a:spcPct val="115000"/>
              </a:lnSpc>
              <a:spcBef>
                <a:spcPts val="2000"/>
              </a:spcBef>
              <a:spcAft>
                <a:spcPts val="0"/>
              </a:spcAft>
              <a:buClr>
                <a:schemeClr val="dk2"/>
              </a:buClr>
              <a:buSzPts val="1700"/>
              <a:buFont typeface="Source Code Pro"/>
              <a:buChar char="■"/>
              <a:defRPr sz="1700">
                <a:solidFill>
                  <a:schemeClr val="dk2"/>
                </a:solidFill>
                <a:latin typeface="Source Code Pro"/>
                <a:ea typeface="Source Code Pro"/>
                <a:cs typeface="Source Code Pro"/>
                <a:sym typeface="Source Code Pro"/>
              </a:defRPr>
            </a:lvl6pPr>
            <a:lvl7pPr indent="-336550" lvl="6" marL="3200400" rtl="0">
              <a:lnSpc>
                <a:spcPct val="115000"/>
              </a:lnSpc>
              <a:spcBef>
                <a:spcPts val="2000"/>
              </a:spcBef>
              <a:spcAft>
                <a:spcPts val="0"/>
              </a:spcAft>
              <a:buClr>
                <a:schemeClr val="dk2"/>
              </a:buClr>
              <a:buSzPts val="1700"/>
              <a:buFont typeface="Source Code Pro"/>
              <a:buChar char="●"/>
              <a:defRPr sz="1700">
                <a:solidFill>
                  <a:schemeClr val="dk2"/>
                </a:solidFill>
                <a:latin typeface="Source Code Pro"/>
                <a:ea typeface="Source Code Pro"/>
                <a:cs typeface="Source Code Pro"/>
                <a:sym typeface="Source Code Pro"/>
              </a:defRPr>
            </a:lvl7pPr>
            <a:lvl8pPr indent="-336550" lvl="7" marL="3657600" rtl="0">
              <a:lnSpc>
                <a:spcPct val="115000"/>
              </a:lnSpc>
              <a:spcBef>
                <a:spcPts val="2000"/>
              </a:spcBef>
              <a:spcAft>
                <a:spcPts val="0"/>
              </a:spcAft>
              <a:buClr>
                <a:schemeClr val="dk2"/>
              </a:buClr>
              <a:buSzPts val="1700"/>
              <a:buFont typeface="Source Code Pro"/>
              <a:buChar char="○"/>
              <a:defRPr sz="1700">
                <a:solidFill>
                  <a:schemeClr val="dk2"/>
                </a:solidFill>
                <a:latin typeface="Source Code Pro"/>
                <a:ea typeface="Source Code Pro"/>
                <a:cs typeface="Source Code Pro"/>
                <a:sym typeface="Source Code Pro"/>
              </a:defRPr>
            </a:lvl8pPr>
            <a:lvl9pPr indent="-336550" lvl="8" marL="4114800" rtl="0">
              <a:lnSpc>
                <a:spcPct val="115000"/>
              </a:lnSpc>
              <a:spcBef>
                <a:spcPts val="2000"/>
              </a:spcBef>
              <a:spcAft>
                <a:spcPts val="2000"/>
              </a:spcAft>
              <a:buClr>
                <a:schemeClr val="dk2"/>
              </a:buClr>
              <a:buSzPts val="1700"/>
              <a:buFont typeface="Source Code Pro"/>
              <a:buChar char="■"/>
              <a:defRPr sz="1700">
                <a:solidFill>
                  <a:schemeClr val="dk2"/>
                </a:solidFill>
                <a:latin typeface="Source Code Pro"/>
                <a:ea typeface="Source Code Pro"/>
                <a:cs typeface="Source Code Pro"/>
                <a:sym typeface="Source Code Pro"/>
              </a:defRPr>
            </a:lvl9pPr>
          </a:lstStyle>
          <a:p/>
        </p:txBody>
      </p:sp>
      <p:sp>
        <p:nvSpPr>
          <p:cNvPr id="237" name="Google Shape;237;p42"/>
          <p:cNvSpPr txBox="1"/>
          <p:nvPr>
            <p:ph idx="12" type="sldNum"/>
          </p:nvPr>
        </p:nvSpPr>
        <p:spPr>
          <a:xfrm>
            <a:off x="9340296" y="6853777"/>
            <a:ext cx="604800" cy="578400"/>
          </a:xfrm>
          <a:prstGeom prst="rect">
            <a:avLst/>
          </a:prstGeom>
          <a:noFill/>
          <a:ln>
            <a:noFill/>
          </a:ln>
        </p:spPr>
        <p:txBody>
          <a:bodyPr anchorCtr="0" anchor="ctr" bIns="111975" lIns="111975" spcFirstLastPara="1" rIns="111975" wrap="square" tIns="111975">
            <a:noAutofit/>
          </a:bodyPr>
          <a:lstStyle>
            <a:lvl1pPr lvl="0" rtl="0" algn="r">
              <a:buNone/>
              <a:defRPr sz="1200">
                <a:solidFill>
                  <a:schemeClr val="accent1"/>
                </a:solidFill>
                <a:latin typeface="Source Code Pro"/>
                <a:ea typeface="Source Code Pro"/>
                <a:cs typeface="Source Code Pro"/>
                <a:sym typeface="Source Code Pro"/>
              </a:defRPr>
            </a:lvl1pPr>
            <a:lvl2pPr lvl="1" rtl="0" algn="r">
              <a:buNone/>
              <a:defRPr sz="1200">
                <a:solidFill>
                  <a:schemeClr val="accent1"/>
                </a:solidFill>
                <a:latin typeface="Source Code Pro"/>
                <a:ea typeface="Source Code Pro"/>
                <a:cs typeface="Source Code Pro"/>
                <a:sym typeface="Source Code Pro"/>
              </a:defRPr>
            </a:lvl2pPr>
            <a:lvl3pPr lvl="2" rtl="0" algn="r">
              <a:buNone/>
              <a:defRPr sz="1200">
                <a:solidFill>
                  <a:schemeClr val="accent1"/>
                </a:solidFill>
                <a:latin typeface="Source Code Pro"/>
                <a:ea typeface="Source Code Pro"/>
                <a:cs typeface="Source Code Pro"/>
                <a:sym typeface="Source Code Pro"/>
              </a:defRPr>
            </a:lvl3pPr>
            <a:lvl4pPr lvl="3" rtl="0" algn="r">
              <a:buNone/>
              <a:defRPr sz="1200">
                <a:solidFill>
                  <a:schemeClr val="accent1"/>
                </a:solidFill>
                <a:latin typeface="Source Code Pro"/>
                <a:ea typeface="Source Code Pro"/>
                <a:cs typeface="Source Code Pro"/>
                <a:sym typeface="Source Code Pro"/>
              </a:defRPr>
            </a:lvl4pPr>
            <a:lvl5pPr lvl="4" rtl="0" algn="r">
              <a:buNone/>
              <a:defRPr sz="1200">
                <a:solidFill>
                  <a:schemeClr val="accent1"/>
                </a:solidFill>
                <a:latin typeface="Source Code Pro"/>
                <a:ea typeface="Source Code Pro"/>
                <a:cs typeface="Source Code Pro"/>
                <a:sym typeface="Source Code Pro"/>
              </a:defRPr>
            </a:lvl5pPr>
            <a:lvl6pPr lvl="5" rtl="0" algn="r">
              <a:buNone/>
              <a:defRPr sz="1200">
                <a:solidFill>
                  <a:schemeClr val="accent1"/>
                </a:solidFill>
                <a:latin typeface="Source Code Pro"/>
                <a:ea typeface="Source Code Pro"/>
                <a:cs typeface="Source Code Pro"/>
                <a:sym typeface="Source Code Pro"/>
              </a:defRPr>
            </a:lvl6pPr>
            <a:lvl7pPr lvl="6" rtl="0" algn="r">
              <a:buNone/>
              <a:defRPr sz="1200">
                <a:solidFill>
                  <a:schemeClr val="accent1"/>
                </a:solidFill>
                <a:latin typeface="Source Code Pro"/>
                <a:ea typeface="Source Code Pro"/>
                <a:cs typeface="Source Code Pro"/>
                <a:sym typeface="Source Code Pro"/>
              </a:defRPr>
            </a:lvl7pPr>
            <a:lvl8pPr lvl="7" rtl="0" algn="r">
              <a:buNone/>
              <a:defRPr sz="1200">
                <a:solidFill>
                  <a:schemeClr val="accent1"/>
                </a:solidFill>
                <a:latin typeface="Source Code Pro"/>
                <a:ea typeface="Source Code Pro"/>
                <a:cs typeface="Source Code Pro"/>
                <a:sym typeface="Source Code Pro"/>
              </a:defRPr>
            </a:lvl8pPr>
            <a:lvl9pPr lvl="8" rtl="0" algn="r">
              <a:buNone/>
              <a:defRPr sz="12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 Id="rId3" Type="http://schemas.openxmlformats.org/officeDocument/2006/relationships/hyperlink" Target="https://ehp.niehs.nih.gov/doi/10.1289/ehp.1306673" TargetMode="External"/><Relationship Id="rId4" Type="http://schemas.openxmlformats.org/officeDocument/2006/relationships/hyperlink" Target="https://academic.oup.com/ije/article/42/6/1724/73711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0" Type="http://schemas.openxmlformats.org/officeDocument/2006/relationships/image" Target="../media/image9.jpg"/><Relationship Id="rId11" Type="http://schemas.openxmlformats.org/officeDocument/2006/relationships/image" Target="../media/image17.jpg"/><Relationship Id="rId10" Type="http://schemas.openxmlformats.org/officeDocument/2006/relationships/image" Target="../media/image10.jpg"/><Relationship Id="rId13" Type="http://schemas.openxmlformats.org/officeDocument/2006/relationships/image" Target="../media/image2.jpg"/><Relationship Id="rId12" Type="http://schemas.openxmlformats.org/officeDocument/2006/relationships/image" Target="../media/image12.png"/><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8.jpg"/><Relationship Id="rId9" Type="http://schemas.openxmlformats.org/officeDocument/2006/relationships/image" Target="../media/image5.jpg"/><Relationship Id="rId15" Type="http://schemas.openxmlformats.org/officeDocument/2006/relationships/image" Target="../media/image3.jpg"/><Relationship Id="rId14" Type="http://schemas.openxmlformats.org/officeDocument/2006/relationships/image" Target="../media/image7.jpg"/><Relationship Id="rId17" Type="http://schemas.openxmlformats.org/officeDocument/2006/relationships/image" Target="../media/image16.jpg"/><Relationship Id="rId16" Type="http://schemas.openxmlformats.org/officeDocument/2006/relationships/image" Target="../media/image6.jpg"/><Relationship Id="rId5" Type="http://schemas.openxmlformats.org/officeDocument/2006/relationships/image" Target="../media/image11.png"/><Relationship Id="rId19" Type="http://schemas.openxmlformats.org/officeDocument/2006/relationships/image" Target="../media/image4.jpg"/><Relationship Id="rId6" Type="http://schemas.openxmlformats.org/officeDocument/2006/relationships/image" Target="../media/image15.jpg"/><Relationship Id="rId18" Type="http://schemas.openxmlformats.org/officeDocument/2006/relationships/image" Target="../media/image19.png"/><Relationship Id="rId7" Type="http://schemas.openxmlformats.org/officeDocument/2006/relationships/image" Target="../media/image14.jpg"/><Relationship Id="rId8"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hyperlink" Target="https://chesapeakeclimate.org/press-releases/potomac-pipeline-victory-federal-court-dismisses-columbia-gas-lawsui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54"/>
          <p:cNvSpPr txBox="1"/>
          <p:nvPr>
            <p:ph type="title"/>
          </p:nvPr>
        </p:nvSpPr>
        <p:spPr>
          <a:xfrm>
            <a:off x="136352" y="2584684"/>
            <a:ext cx="9807900" cy="1358400"/>
          </a:xfrm>
          <a:prstGeom prst="rect">
            <a:avLst/>
          </a:prstGeom>
          <a:noFill/>
          <a:ln>
            <a:noFill/>
          </a:ln>
        </p:spPr>
        <p:txBody>
          <a:bodyPr anchorCtr="0" anchor="t" bIns="111975" lIns="111975" spcFirstLastPara="1" rIns="111975" wrap="square" tIns="111975">
            <a:noAutofit/>
          </a:bodyPr>
          <a:lstStyle/>
          <a:p>
            <a:pPr indent="0" lvl="0" marL="381000" rtl="0" algn="ctr">
              <a:lnSpc>
                <a:spcPct val="96000"/>
              </a:lnSpc>
              <a:spcBef>
                <a:spcPts val="0"/>
              </a:spcBef>
              <a:spcAft>
                <a:spcPts val="0"/>
              </a:spcAft>
              <a:buClr>
                <a:schemeClr val="dk1"/>
              </a:buClr>
              <a:buSzPts val="1100"/>
              <a:buFont typeface="Arial"/>
              <a:buNone/>
            </a:pPr>
            <a:r>
              <a:rPr b="1" lang="en-US" sz="5400">
                <a:solidFill>
                  <a:srgbClr val="00B5E2"/>
                </a:solidFill>
                <a:latin typeface="Lato"/>
                <a:ea typeface="Lato"/>
                <a:cs typeface="Lato"/>
                <a:sym typeface="Lato"/>
              </a:rPr>
              <a:t>The Fight Against Fracked Gas Infrastructure</a:t>
            </a:r>
            <a:endParaRPr b="1" sz="5400">
              <a:solidFill>
                <a:srgbClr val="00B5E2"/>
              </a:solidFill>
              <a:latin typeface="Lato"/>
              <a:ea typeface="Lato"/>
              <a:cs typeface="Lato"/>
              <a:sym typeface="Lato"/>
            </a:endParaRPr>
          </a:p>
          <a:p>
            <a:pPr indent="0" lvl="0" marL="381000" rtl="0" algn="ctr">
              <a:lnSpc>
                <a:spcPct val="96000"/>
              </a:lnSpc>
              <a:spcBef>
                <a:spcPts val="0"/>
              </a:spcBef>
              <a:spcAft>
                <a:spcPts val="0"/>
              </a:spcAft>
              <a:buClr>
                <a:schemeClr val="dk1"/>
              </a:buClr>
              <a:buSzPts val="1100"/>
              <a:buFont typeface="Arial"/>
              <a:buNone/>
            </a:pPr>
            <a:r>
              <a:t/>
            </a:r>
            <a:endParaRPr b="1" sz="5400">
              <a:solidFill>
                <a:srgbClr val="00B5E2"/>
              </a:solidFill>
            </a:endParaRPr>
          </a:p>
          <a:p>
            <a:pPr indent="0" lvl="0" marL="381000" rtl="0" algn="ctr">
              <a:lnSpc>
                <a:spcPct val="96000"/>
              </a:lnSpc>
              <a:spcBef>
                <a:spcPts val="0"/>
              </a:spcBef>
              <a:spcAft>
                <a:spcPts val="0"/>
              </a:spcAft>
              <a:buClr>
                <a:schemeClr val="dk1"/>
              </a:buClr>
              <a:buSzPts val="1100"/>
              <a:buFont typeface="Arial"/>
              <a:buNone/>
            </a:pPr>
            <a:r>
              <a:t/>
            </a:r>
            <a:endParaRPr b="1" sz="3000">
              <a:solidFill>
                <a:srgbClr val="00B5E2"/>
              </a:solidFill>
              <a:latin typeface="Lato"/>
              <a:ea typeface="Lato"/>
              <a:cs typeface="Lato"/>
              <a:sym typeface="Lato"/>
            </a:endParaRPr>
          </a:p>
          <a:p>
            <a:pPr indent="0" lvl="0" marL="381000" rtl="0" algn="ctr">
              <a:lnSpc>
                <a:spcPct val="96000"/>
              </a:lnSpc>
              <a:spcBef>
                <a:spcPts val="0"/>
              </a:spcBef>
              <a:spcAft>
                <a:spcPts val="0"/>
              </a:spcAft>
              <a:buClr>
                <a:schemeClr val="dk1"/>
              </a:buClr>
              <a:buSzPts val="1100"/>
              <a:buFont typeface="Arial"/>
              <a:buNone/>
            </a:pPr>
            <a:r>
              <a:t/>
            </a:r>
            <a:endParaRPr b="1" sz="3000">
              <a:solidFill>
                <a:srgbClr val="00B5E2"/>
              </a:solidFill>
              <a:latin typeface="Lato"/>
              <a:ea typeface="Lato"/>
              <a:cs typeface="Lato"/>
              <a:sym typeface="Lato"/>
            </a:endParaRPr>
          </a:p>
          <a:p>
            <a:pPr indent="0" lvl="0" marL="0" rtl="0" algn="l">
              <a:spcBef>
                <a:spcPts val="0"/>
              </a:spcBef>
              <a:spcAft>
                <a:spcPts val="0"/>
              </a:spcAft>
              <a:buNone/>
            </a:pPr>
            <a:r>
              <a:t/>
            </a:r>
            <a:endParaRPr sz="5400">
              <a:latin typeface="Lato Black"/>
              <a:ea typeface="Lato Black"/>
              <a:cs typeface="Lato Black"/>
              <a:sym typeface="Lato Black"/>
            </a:endParaRPr>
          </a:p>
        </p:txBody>
      </p:sp>
      <p:pic>
        <p:nvPicPr>
          <p:cNvPr id="286" name="Google Shape;286;p54"/>
          <p:cNvPicPr preferRelativeResize="0"/>
          <p:nvPr/>
        </p:nvPicPr>
        <p:blipFill>
          <a:blip r:embed="rId3">
            <a:alphaModFix/>
          </a:blip>
          <a:stretch>
            <a:fillRect/>
          </a:stretch>
        </p:blipFill>
        <p:spPr>
          <a:xfrm>
            <a:off x="7891257" y="6527483"/>
            <a:ext cx="1958172" cy="714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pic>
        <p:nvPicPr>
          <p:cNvPr id="365" name="Google Shape;365;p63"/>
          <p:cNvPicPr preferRelativeResize="0"/>
          <p:nvPr/>
        </p:nvPicPr>
        <p:blipFill>
          <a:blip r:embed="rId3">
            <a:alphaModFix/>
          </a:blip>
          <a:stretch>
            <a:fillRect/>
          </a:stretch>
        </p:blipFill>
        <p:spPr>
          <a:xfrm>
            <a:off x="995275" y="1572526"/>
            <a:ext cx="8090100" cy="4777525"/>
          </a:xfrm>
          <a:prstGeom prst="rect">
            <a:avLst/>
          </a:prstGeom>
          <a:noFill/>
          <a:ln>
            <a:noFill/>
          </a:ln>
        </p:spPr>
      </p:pic>
      <p:sp>
        <p:nvSpPr>
          <p:cNvPr id="366" name="Google Shape;366;p63"/>
          <p:cNvSpPr txBox="1"/>
          <p:nvPr/>
        </p:nvSpPr>
        <p:spPr>
          <a:xfrm>
            <a:off x="995263" y="497300"/>
            <a:ext cx="8090100" cy="9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00B5E2"/>
                </a:solidFill>
                <a:latin typeface="Lato"/>
                <a:ea typeface="Lato"/>
                <a:cs typeface="Lato"/>
                <a:sym typeface="Lato"/>
              </a:rPr>
              <a:t>The incredible all-electric home!</a:t>
            </a:r>
            <a:endParaRPr b="1" sz="3000">
              <a:solidFill>
                <a:srgbClr val="00B5E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64"/>
          <p:cNvSpPr txBox="1"/>
          <p:nvPr/>
        </p:nvSpPr>
        <p:spPr>
          <a:xfrm>
            <a:off x="995263" y="497300"/>
            <a:ext cx="8090100" cy="9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00B5E2"/>
                </a:solidFill>
                <a:latin typeface="Lato"/>
                <a:ea typeface="Lato"/>
                <a:cs typeface="Lato"/>
                <a:sym typeface="Lato"/>
              </a:rPr>
              <a:t>That’s right, we’re coming for your gas cook stove! </a:t>
            </a:r>
            <a:endParaRPr b="1" sz="3000">
              <a:solidFill>
                <a:srgbClr val="00B5E2"/>
              </a:solidFill>
              <a:latin typeface="Lato"/>
              <a:ea typeface="Lato"/>
              <a:cs typeface="Lato"/>
              <a:sym typeface="Lato"/>
            </a:endParaRPr>
          </a:p>
        </p:txBody>
      </p:sp>
      <p:pic>
        <p:nvPicPr>
          <p:cNvPr id="373" name="Google Shape;373;p64"/>
          <p:cNvPicPr preferRelativeResize="0"/>
          <p:nvPr/>
        </p:nvPicPr>
        <p:blipFill>
          <a:blip r:embed="rId3">
            <a:alphaModFix/>
          </a:blip>
          <a:stretch>
            <a:fillRect/>
          </a:stretch>
        </p:blipFill>
        <p:spPr>
          <a:xfrm>
            <a:off x="459075" y="2364450"/>
            <a:ext cx="3868701" cy="2907599"/>
          </a:xfrm>
          <a:prstGeom prst="rect">
            <a:avLst/>
          </a:prstGeom>
          <a:noFill/>
          <a:ln>
            <a:noFill/>
          </a:ln>
        </p:spPr>
      </p:pic>
      <p:cxnSp>
        <p:nvCxnSpPr>
          <p:cNvPr id="374" name="Google Shape;374;p64"/>
          <p:cNvCxnSpPr>
            <a:endCxn id="375" idx="1"/>
          </p:cNvCxnSpPr>
          <p:nvPr/>
        </p:nvCxnSpPr>
        <p:spPr>
          <a:xfrm>
            <a:off x="4403975" y="3818250"/>
            <a:ext cx="1610700" cy="0"/>
          </a:xfrm>
          <a:prstGeom prst="straightConnector1">
            <a:avLst/>
          </a:prstGeom>
          <a:noFill/>
          <a:ln cap="flat" cmpd="sng" w="152400">
            <a:solidFill>
              <a:schemeClr val="dk2"/>
            </a:solidFill>
            <a:prstDash val="solid"/>
            <a:round/>
            <a:headEnd len="med" w="med" type="none"/>
            <a:tailEnd len="med" w="med" type="triangle"/>
          </a:ln>
        </p:spPr>
      </p:cxnSp>
      <p:pic>
        <p:nvPicPr>
          <p:cNvPr id="375" name="Google Shape;375;p64"/>
          <p:cNvPicPr preferRelativeResize="0"/>
          <p:nvPr/>
        </p:nvPicPr>
        <p:blipFill rotWithShape="1">
          <a:blip r:embed="rId4">
            <a:alphaModFix/>
          </a:blip>
          <a:srcRect b="13920" l="0" r="0" t="14250"/>
          <a:stretch/>
        </p:blipFill>
        <p:spPr>
          <a:xfrm>
            <a:off x="6014675" y="2364450"/>
            <a:ext cx="3514525" cy="2907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65"/>
          <p:cNvSpPr txBox="1"/>
          <p:nvPr/>
        </p:nvSpPr>
        <p:spPr>
          <a:xfrm>
            <a:off x="995263" y="497300"/>
            <a:ext cx="8090100" cy="9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00B5E2"/>
                </a:solidFill>
                <a:latin typeface="Lato"/>
                <a:ea typeface="Lato"/>
                <a:cs typeface="Lato"/>
                <a:sym typeface="Lato"/>
              </a:rPr>
              <a:t>Not just about climate - health co-benefits are huge</a:t>
            </a:r>
            <a:endParaRPr b="1" sz="3000">
              <a:solidFill>
                <a:srgbClr val="00B5E2"/>
              </a:solidFill>
              <a:latin typeface="Lato"/>
              <a:ea typeface="Lato"/>
              <a:cs typeface="Lato"/>
              <a:sym typeface="Lato"/>
            </a:endParaRPr>
          </a:p>
        </p:txBody>
      </p:sp>
      <p:sp>
        <p:nvSpPr>
          <p:cNvPr id="382" name="Google Shape;382;p65"/>
          <p:cNvSpPr txBox="1"/>
          <p:nvPr>
            <p:ph idx="1" type="body"/>
          </p:nvPr>
        </p:nvSpPr>
        <p:spPr>
          <a:xfrm>
            <a:off x="693043" y="1707613"/>
            <a:ext cx="8694600" cy="4796400"/>
          </a:xfrm>
          <a:prstGeom prst="rect">
            <a:avLst/>
          </a:prstGeom>
          <a:noFill/>
          <a:ln>
            <a:noFill/>
          </a:ln>
        </p:spPr>
        <p:txBody>
          <a:bodyPr anchorCtr="0" anchor="ctr" bIns="91425" lIns="91425" spcFirstLastPara="1" rIns="91425" wrap="square" tIns="91425">
            <a:noAutofit/>
          </a:bodyPr>
          <a:lstStyle/>
          <a:p>
            <a:pPr indent="-393700" lvl="0" marL="457200" rtl="0" algn="l">
              <a:spcBef>
                <a:spcPts val="0"/>
              </a:spcBef>
              <a:spcAft>
                <a:spcPts val="0"/>
              </a:spcAft>
              <a:buSzPts val="2600"/>
              <a:buFont typeface="Lato"/>
              <a:buChar char="●"/>
            </a:pPr>
            <a:r>
              <a:rPr lang="en-US" sz="2600">
                <a:latin typeface="Lato"/>
                <a:ea typeface="Lato"/>
                <a:cs typeface="Lato"/>
                <a:sym typeface="Lato"/>
              </a:rPr>
              <a:t>Homes with gas stoves often get readings of indoor air pollution that are higher than ambient air quality health standards set by the EPA (NO2 &amp; CO)</a:t>
            </a:r>
            <a:r>
              <a:rPr baseline="30000" lang="en-US" sz="2600">
                <a:latin typeface="Lato"/>
                <a:ea typeface="Lato"/>
                <a:cs typeface="Lato"/>
                <a:sym typeface="Lato"/>
              </a:rPr>
              <a:t>1</a:t>
            </a:r>
            <a:endParaRPr baseline="30000" sz="2600">
              <a:latin typeface="Lato"/>
              <a:ea typeface="Lato"/>
              <a:cs typeface="Lato"/>
              <a:sym typeface="Lato"/>
            </a:endParaRPr>
          </a:p>
          <a:p>
            <a:pPr indent="0" lvl="0" marL="0" rtl="0" algn="l">
              <a:spcBef>
                <a:spcPts val="0"/>
              </a:spcBef>
              <a:spcAft>
                <a:spcPts val="0"/>
              </a:spcAft>
              <a:buNone/>
            </a:pPr>
            <a:r>
              <a:t/>
            </a:r>
            <a:endParaRPr sz="2600">
              <a:latin typeface="Lato"/>
              <a:ea typeface="Lato"/>
              <a:cs typeface="Lato"/>
              <a:sym typeface="Lato"/>
            </a:endParaRPr>
          </a:p>
          <a:p>
            <a:pPr indent="-393700" lvl="0" marL="457200" rtl="0" algn="l">
              <a:spcBef>
                <a:spcPts val="0"/>
              </a:spcBef>
              <a:spcAft>
                <a:spcPts val="0"/>
              </a:spcAft>
              <a:buSzPts val="2600"/>
              <a:buFont typeface="Lato"/>
              <a:buChar char="●"/>
            </a:pPr>
            <a:r>
              <a:rPr lang="en-US" sz="2600">
                <a:latin typeface="Lato"/>
                <a:ea typeface="Lato"/>
                <a:cs typeface="Lato"/>
                <a:sym typeface="Lato"/>
              </a:rPr>
              <a:t>“...meta-analyses suggest that children living in a home with gas cooking have a 42% increased risk of having current asthma, a 24% increased risk of lifetime asthma and an overall 32% increased risk of having current and lifetime asthma”</a:t>
            </a:r>
            <a:r>
              <a:rPr baseline="30000" lang="en-US" sz="2600">
                <a:latin typeface="Lato"/>
                <a:ea typeface="Lato"/>
                <a:cs typeface="Lato"/>
                <a:sym typeface="Lato"/>
              </a:rPr>
              <a:t>2</a:t>
            </a:r>
            <a:endParaRPr baseline="30000" sz="2600">
              <a:highlight>
                <a:srgbClr val="FFFF00"/>
              </a:highlight>
              <a:latin typeface="Lato"/>
              <a:ea typeface="Lato"/>
              <a:cs typeface="Lato"/>
              <a:sym typeface="Lato"/>
            </a:endParaRPr>
          </a:p>
        </p:txBody>
      </p:sp>
      <p:sp>
        <p:nvSpPr>
          <p:cNvPr id="383" name="Google Shape;383;p65"/>
          <p:cNvSpPr txBox="1"/>
          <p:nvPr/>
        </p:nvSpPr>
        <p:spPr>
          <a:xfrm>
            <a:off x="62625" y="6609050"/>
            <a:ext cx="8093700" cy="9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1 - </a:t>
            </a:r>
            <a:r>
              <a:rPr lang="en-US" sz="1000" u="sng">
                <a:solidFill>
                  <a:schemeClr val="hlink"/>
                </a:solidFill>
                <a:latin typeface="Lato"/>
                <a:ea typeface="Lato"/>
                <a:cs typeface="Lato"/>
                <a:sym typeface="Lato"/>
                <a:hlinkClick r:id="rId3"/>
              </a:rPr>
              <a:t>https://ehp.niehs.nih.gov/doi/10.1289/ehp.1306673</a:t>
            </a:r>
            <a:endParaRPr sz="1000">
              <a:latin typeface="Lato"/>
              <a:ea typeface="Lato"/>
              <a:cs typeface="Lato"/>
              <a:sym typeface="Lato"/>
            </a:endParaRPr>
          </a:p>
          <a:p>
            <a:pPr indent="0" lvl="0" marL="0" rtl="0" algn="l">
              <a:spcBef>
                <a:spcPts val="0"/>
              </a:spcBef>
              <a:spcAft>
                <a:spcPts val="0"/>
              </a:spcAft>
              <a:buNone/>
            </a:pPr>
            <a:r>
              <a:rPr lang="en-US" sz="1000">
                <a:latin typeface="Lato"/>
                <a:ea typeface="Lato"/>
                <a:cs typeface="Lato"/>
                <a:sym typeface="Lato"/>
              </a:rPr>
              <a:t>2 - </a:t>
            </a:r>
            <a:r>
              <a:rPr lang="en-US" sz="1000" u="sng">
                <a:solidFill>
                  <a:schemeClr val="hlink"/>
                </a:solidFill>
                <a:latin typeface="Lato"/>
                <a:ea typeface="Lato"/>
                <a:cs typeface="Lato"/>
                <a:sym typeface="Lato"/>
                <a:hlinkClick r:id="rId4"/>
              </a:rPr>
              <a:t>https://academic.oup.com/ije/article/42/6/1724/737113</a:t>
            </a:r>
            <a:endParaRPr sz="10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66"/>
          <p:cNvSpPr txBox="1"/>
          <p:nvPr/>
        </p:nvSpPr>
        <p:spPr>
          <a:xfrm>
            <a:off x="995263" y="497300"/>
            <a:ext cx="8090100" cy="9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00B5E2"/>
                </a:solidFill>
                <a:latin typeface="Lato"/>
                <a:ea typeface="Lato"/>
                <a:cs typeface="Lato"/>
                <a:sym typeface="Lato"/>
              </a:rPr>
              <a:t>What can we do?</a:t>
            </a:r>
            <a:endParaRPr b="1" sz="3000">
              <a:solidFill>
                <a:srgbClr val="00B5E2"/>
              </a:solidFill>
              <a:latin typeface="Lato"/>
              <a:ea typeface="Lato"/>
              <a:cs typeface="Lato"/>
              <a:sym typeface="Lato"/>
            </a:endParaRPr>
          </a:p>
        </p:txBody>
      </p:sp>
      <p:sp>
        <p:nvSpPr>
          <p:cNvPr id="390" name="Google Shape;390;p66"/>
          <p:cNvSpPr txBox="1"/>
          <p:nvPr>
            <p:ph idx="1" type="body"/>
          </p:nvPr>
        </p:nvSpPr>
        <p:spPr>
          <a:xfrm>
            <a:off x="693025" y="1704600"/>
            <a:ext cx="8694600" cy="3370500"/>
          </a:xfrm>
          <a:prstGeom prst="rect">
            <a:avLst/>
          </a:prstGeom>
          <a:noFill/>
          <a:ln>
            <a:noFill/>
          </a:ln>
        </p:spPr>
        <p:txBody>
          <a:bodyPr anchorCtr="0" anchor="ctr" bIns="91425" lIns="91425" spcFirstLastPara="1" rIns="91425" wrap="square" tIns="91425">
            <a:noAutofit/>
          </a:bodyPr>
          <a:lstStyle/>
          <a:p>
            <a:pPr indent="-393700" lvl="0" marL="457200" rtl="0" algn="l">
              <a:spcBef>
                <a:spcPts val="0"/>
              </a:spcBef>
              <a:spcAft>
                <a:spcPts val="0"/>
              </a:spcAft>
              <a:buSzPts val="2600"/>
              <a:buFont typeface="Lato"/>
              <a:buChar char="●"/>
            </a:pPr>
            <a:r>
              <a:rPr lang="en-US" sz="2600">
                <a:latin typeface="Lato"/>
                <a:ea typeface="Lato"/>
                <a:cs typeface="Lato"/>
                <a:sym typeface="Lato"/>
              </a:rPr>
              <a:t>To get gas out of buildings we need to:</a:t>
            </a:r>
            <a:endParaRPr sz="2600">
              <a:latin typeface="Lato"/>
              <a:ea typeface="Lato"/>
              <a:cs typeface="Lato"/>
              <a:sym typeface="Lato"/>
            </a:endParaRPr>
          </a:p>
          <a:p>
            <a:pPr indent="-393700" lvl="1" marL="914400" rtl="0" algn="l">
              <a:spcBef>
                <a:spcPts val="0"/>
              </a:spcBef>
              <a:spcAft>
                <a:spcPts val="0"/>
              </a:spcAft>
              <a:buSzPts val="2600"/>
              <a:buFont typeface="Lato"/>
              <a:buChar char="○"/>
            </a:pPr>
            <a:r>
              <a:rPr lang="en-US" sz="2600">
                <a:latin typeface="Lato"/>
                <a:ea typeface="Lato"/>
                <a:cs typeface="Lato"/>
                <a:sym typeface="Lato"/>
              </a:rPr>
              <a:t>Stop the bleeding - end gas hookups for new buildings</a:t>
            </a:r>
            <a:endParaRPr sz="2600">
              <a:latin typeface="Lato"/>
              <a:ea typeface="Lato"/>
              <a:cs typeface="Lato"/>
              <a:sym typeface="Lato"/>
            </a:endParaRPr>
          </a:p>
          <a:p>
            <a:pPr indent="-393700" lvl="1" marL="914400" rtl="0" algn="l">
              <a:spcBef>
                <a:spcPts val="0"/>
              </a:spcBef>
              <a:spcAft>
                <a:spcPts val="0"/>
              </a:spcAft>
              <a:buSzPts val="2600"/>
              <a:buFont typeface="Lato"/>
              <a:buChar char="○"/>
            </a:pPr>
            <a:r>
              <a:rPr lang="en-US" sz="2600">
                <a:latin typeface="Lato"/>
                <a:ea typeface="Lato"/>
                <a:cs typeface="Lato"/>
                <a:sym typeface="Lato"/>
              </a:rPr>
              <a:t>Incentivize switching from gas heating to air source heat pumps</a:t>
            </a:r>
            <a:endParaRPr sz="2600">
              <a:latin typeface="Lato"/>
              <a:ea typeface="Lato"/>
              <a:cs typeface="Lato"/>
              <a:sym typeface="Lato"/>
            </a:endParaRPr>
          </a:p>
          <a:p>
            <a:pPr indent="-393700" lvl="1" marL="914400" rtl="0" algn="l">
              <a:spcBef>
                <a:spcPts val="0"/>
              </a:spcBef>
              <a:spcAft>
                <a:spcPts val="0"/>
              </a:spcAft>
              <a:buSzPts val="2600"/>
              <a:buFont typeface="Lato"/>
              <a:buChar char="○"/>
            </a:pPr>
            <a:r>
              <a:rPr lang="en-US" sz="2600">
                <a:latin typeface="Lato"/>
                <a:ea typeface="Lato"/>
                <a:cs typeface="Lato"/>
                <a:sym typeface="Lato"/>
              </a:rPr>
              <a:t>Plenty more - and we need to develop this effort in the coming years</a:t>
            </a:r>
            <a:br>
              <a:rPr lang="en-US" sz="2600">
                <a:latin typeface="Lato"/>
                <a:ea typeface="Lato"/>
                <a:cs typeface="Lato"/>
                <a:sym typeface="Lato"/>
              </a:rPr>
            </a:br>
            <a:endParaRPr sz="2600">
              <a:latin typeface="Lato"/>
              <a:ea typeface="Lato"/>
              <a:cs typeface="Lato"/>
              <a:sym typeface="Lato"/>
            </a:endParaRPr>
          </a:p>
          <a:p>
            <a:pPr indent="-393700" lvl="0" marL="457200" rtl="0" algn="l">
              <a:spcBef>
                <a:spcPts val="0"/>
              </a:spcBef>
              <a:spcAft>
                <a:spcPts val="0"/>
              </a:spcAft>
              <a:buSzPts val="2600"/>
              <a:buFont typeface="Lato"/>
              <a:buChar char="●"/>
            </a:pPr>
            <a:r>
              <a:rPr lang="en-US" sz="2600">
                <a:latin typeface="Lato"/>
                <a:ea typeface="Lato"/>
                <a:cs typeface="Lato"/>
                <a:sym typeface="Lato"/>
              </a:rPr>
              <a:t>Organize, build a team, and build power!</a:t>
            </a:r>
            <a:endParaRPr sz="2600">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67"/>
          <p:cNvSpPr txBox="1"/>
          <p:nvPr/>
        </p:nvSpPr>
        <p:spPr>
          <a:xfrm>
            <a:off x="767263" y="195505"/>
            <a:ext cx="8546100" cy="1246800"/>
          </a:xfrm>
          <a:prstGeom prst="rect">
            <a:avLst/>
          </a:prstGeom>
          <a:noFill/>
          <a:ln>
            <a:noFill/>
          </a:ln>
        </p:spPr>
        <p:txBody>
          <a:bodyPr anchorCtr="0" anchor="t" bIns="111975" lIns="111975" spcFirstLastPara="1" rIns="111975" wrap="square" tIns="111975">
            <a:noAutofit/>
          </a:bodyPr>
          <a:lstStyle/>
          <a:p>
            <a:pPr indent="0" lvl="0" marL="0" rtl="0" algn="ctr">
              <a:spcBef>
                <a:spcPts val="0"/>
              </a:spcBef>
              <a:spcAft>
                <a:spcPts val="0"/>
              </a:spcAft>
              <a:buNone/>
            </a:pPr>
            <a:r>
              <a:rPr b="1" lang="en-US" sz="3000">
                <a:solidFill>
                  <a:srgbClr val="00B5E2"/>
                </a:solidFill>
                <a:latin typeface="Lato"/>
                <a:ea typeface="Lato"/>
                <a:cs typeface="Lato"/>
                <a:sym typeface="Lato"/>
              </a:rPr>
              <a:t>Legislation</a:t>
            </a:r>
            <a:endParaRPr b="1" sz="3000">
              <a:solidFill>
                <a:srgbClr val="00B5E2"/>
              </a:solidFill>
              <a:latin typeface="Lato"/>
              <a:ea typeface="Lato"/>
              <a:cs typeface="Lato"/>
              <a:sym typeface="Lato"/>
            </a:endParaRPr>
          </a:p>
        </p:txBody>
      </p:sp>
      <p:pic>
        <p:nvPicPr>
          <p:cNvPr id="396" name="Google Shape;396;p67"/>
          <p:cNvPicPr preferRelativeResize="0"/>
          <p:nvPr/>
        </p:nvPicPr>
        <p:blipFill>
          <a:blip r:embed="rId3">
            <a:alphaModFix/>
          </a:blip>
          <a:stretch>
            <a:fillRect/>
          </a:stretch>
        </p:blipFill>
        <p:spPr>
          <a:xfrm>
            <a:off x="257421" y="929501"/>
            <a:ext cx="9565790" cy="5340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68"/>
          <p:cNvSpPr txBox="1"/>
          <p:nvPr>
            <p:ph idx="1" type="body"/>
          </p:nvPr>
        </p:nvSpPr>
        <p:spPr>
          <a:xfrm>
            <a:off x="352227" y="3393807"/>
            <a:ext cx="9633600" cy="3704100"/>
          </a:xfrm>
          <a:prstGeom prst="rect">
            <a:avLst/>
          </a:prstGeom>
        </p:spPr>
        <p:txBody>
          <a:bodyPr anchorCtr="0" anchor="ctr" bIns="111975" lIns="111975" spcFirstLastPara="1" rIns="111975" wrap="square" tIns="11197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406400" lvl="0" marL="558800" rtl="0" algn="l">
              <a:lnSpc>
                <a:spcPct val="115000"/>
              </a:lnSpc>
              <a:spcBef>
                <a:spcPts val="0"/>
              </a:spcBef>
              <a:spcAft>
                <a:spcPts val="0"/>
              </a:spcAft>
              <a:buClr>
                <a:srgbClr val="333333"/>
              </a:buClr>
              <a:buSzPts val="2000"/>
              <a:buFont typeface="Lato"/>
              <a:buChar char="●"/>
            </a:pPr>
            <a:r>
              <a:rPr b="0" lang="en-US" sz="2000">
                <a:solidFill>
                  <a:srgbClr val="333333"/>
                </a:solidFill>
                <a:latin typeface="Lato"/>
                <a:ea typeface="Lato"/>
                <a:cs typeface="Lato"/>
                <a:sym typeface="Lato"/>
              </a:rPr>
              <a:t>This legislation would have required the Maryland Department of the Environment (MDE) to better protect our water resources by fully utilizing its authority under the federal Clean Water Act to conduct independent reviews of new, proposed interstate gas pipelines.</a:t>
            </a:r>
            <a:endParaRPr b="0" sz="2000">
              <a:solidFill>
                <a:srgbClr val="333333"/>
              </a:solidFill>
              <a:latin typeface="Lato"/>
              <a:ea typeface="Lato"/>
              <a:cs typeface="Lato"/>
              <a:sym typeface="Lato"/>
            </a:endParaRPr>
          </a:p>
          <a:p>
            <a:pPr indent="0" lvl="0" marL="558800" rtl="0" algn="l">
              <a:lnSpc>
                <a:spcPct val="115000"/>
              </a:lnSpc>
              <a:spcBef>
                <a:spcPts val="1000"/>
              </a:spcBef>
              <a:spcAft>
                <a:spcPts val="0"/>
              </a:spcAft>
              <a:buNone/>
            </a:pPr>
            <a:r>
              <a:t/>
            </a:r>
            <a:endParaRPr b="0" sz="2000">
              <a:solidFill>
                <a:srgbClr val="333333"/>
              </a:solidFill>
              <a:latin typeface="Lato"/>
              <a:ea typeface="Lato"/>
              <a:cs typeface="Lato"/>
              <a:sym typeface="Lato"/>
            </a:endParaRPr>
          </a:p>
          <a:p>
            <a:pPr indent="-406400" lvl="0" marL="558800" rtl="0" algn="l">
              <a:lnSpc>
                <a:spcPct val="115000"/>
              </a:lnSpc>
              <a:spcBef>
                <a:spcPts val="1000"/>
              </a:spcBef>
              <a:spcAft>
                <a:spcPts val="0"/>
              </a:spcAft>
              <a:buClr>
                <a:srgbClr val="333333"/>
              </a:buClr>
              <a:buSzPts val="2000"/>
              <a:buFont typeface="Lato"/>
              <a:buChar char="●"/>
            </a:pPr>
            <a:r>
              <a:rPr b="0" lang="en-US" sz="2000">
                <a:solidFill>
                  <a:srgbClr val="333333"/>
                </a:solidFill>
                <a:latin typeface="Lato"/>
                <a:ea typeface="Lato"/>
                <a:cs typeface="Lato"/>
                <a:sym typeface="Lato"/>
              </a:rPr>
              <a:t>Even though Maryland banned fracking in 2017, the state is still facing expansion of fracked gas infrastructure in Maryland.  New fracked gas pipelines pose significant risks to our state’s water resources and threaten communities and our climate.</a:t>
            </a:r>
            <a:endParaRPr b="0" sz="2000">
              <a:solidFill>
                <a:srgbClr val="333333"/>
              </a:solidFill>
              <a:latin typeface="Lato"/>
              <a:ea typeface="Lato"/>
              <a:cs typeface="Lato"/>
              <a:sym typeface="Lato"/>
            </a:endParaRPr>
          </a:p>
          <a:p>
            <a:pPr indent="0" lvl="0" marL="0" rtl="0" algn="l">
              <a:spcBef>
                <a:spcPts val="1000"/>
              </a:spcBef>
              <a:spcAft>
                <a:spcPts val="0"/>
              </a:spcAft>
              <a:buNone/>
            </a:pPr>
            <a:r>
              <a:t/>
            </a:r>
            <a:endParaRPr b="0" sz="1700">
              <a:solidFill>
                <a:schemeClr val="dk2"/>
              </a:solidFill>
              <a:latin typeface="Source Code Pro"/>
              <a:ea typeface="Source Code Pro"/>
              <a:cs typeface="Source Code Pro"/>
              <a:sym typeface="Source Code Pro"/>
            </a:endParaRPr>
          </a:p>
        </p:txBody>
      </p:sp>
      <p:sp>
        <p:nvSpPr>
          <p:cNvPr id="402" name="Google Shape;402;p68"/>
          <p:cNvSpPr txBox="1"/>
          <p:nvPr/>
        </p:nvSpPr>
        <p:spPr>
          <a:xfrm>
            <a:off x="9600406" y="7158432"/>
            <a:ext cx="480300" cy="401100"/>
          </a:xfrm>
          <a:prstGeom prst="rect">
            <a:avLst/>
          </a:prstGeom>
          <a:noFill/>
          <a:ln>
            <a:noFill/>
          </a:ln>
        </p:spPr>
        <p:txBody>
          <a:bodyPr anchorCtr="0" anchor="t" bIns="111975" lIns="111975" spcFirstLastPara="1" rIns="111975" wrap="square" tIns="111975">
            <a:noAutofit/>
          </a:bodyPr>
          <a:lstStyle/>
          <a:p>
            <a:pPr indent="0" lvl="0" marL="0" rtl="0" algn="l">
              <a:spcBef>
                <a:spcPts val="0"/>
              </a:spcBef>
              <a:spcAft>
                <a:spcPts val="0"/>
              </a:spcAft>
              <a:buNone/>
            </a:pPr>
            <a:r>
              <a:rPr lang="en-US" sz="1000"/>
              <a:t>7:15</a:t>
            </a:r>
            <a:endParaRPr sz="1000"/>
          </a:p>
        </p:txBody>
      </p:sp>
      <p:pic>
        <p:nvPicPr>
          <p:cNvPr id="403" name="Google Shape;403;p68"/>
          <p:cNvPicPr preferRelativeResize="0"/>
          <p:nvPr/>
        </p:nvPicPr>
        <p:blipFill>
          <a:blip r:embed="rId3">
            <a:alphaModFix/>
          </a:blip>
          <a:stretch>
            <a:fillRect/>
          </a:stretch>
        </p:blipFill>
        <p:spPr>
          <a:xfrm>
            <a:off x="352216" y="671895"/>
            <a:ext cx="4307941" cy="2554800"/>
          </a:xfrm>
          <a:prstGeom prst="rect">
            <a:avLst/>
          </a:prstGeom>
          <a:noFill/>
          <a:ln>
            <a:noFill/>
          </a:ln>
        </p:spPr>
      </p:pic>
      <p:sp>
        <p:nvSpPr>
          <p:cNvPr id="404" name="Google Shape;404;p68"/>
          <p:cNvSpPr txBox="1"/>
          <p:nvPr/>
        </p:nvSpPr>
        <p:spPr>
          <a:xfrm>
            <a:off x="4536281" y="1022581"/>
            <a:ext cx="5449500" cy="1496100"/>
          </a:xfrm>
          <a:prstGeom prst="rect">
            <a:avLst/>
          </a:prstGeom>
          <a:noFill/>
          <a:ln>
            <a:noFill/>
          </a:ln>
        </p:spPr>
        <p:txBody>
          <a:bodyPr anchorCtr="0" anchor="t" bIns="111975" lIns="111975" spcFirstLastPara="1" rIns="111975" wrap="square" tIns="111975">
            <a:noAutofit/>
          </a:bodyPr>
          <a:lstStyle/>
          <a:p>
            <a:pPr indent="0" lvl="0" marL="0" rtl="0" algn="ctr">
              <a:spcBef>
                <a:spcPts val="0"/>
              </a:spcBef>
              <a:spcAft>
                <a:spcPts val="0"/>
              </a:spcAft>
              <a:buNone/>
            </a:pPr>
            <a:r>
              <a:rPr b="1" lang="en-US" sz="3000">
                <a:solidFill>
                  <a:srgbClr val="00B5E2"/>
                </a:solidFill>
                <a:latin typeface="Lato"/>
                <a:ea typeface="Lato"/>
                <a:cs typeface="Lato"/>
                <a:sym typeface="Lato"/>
              </a:rPr>
              <a:t>Legislation Pipeline &amp; Water Protection Act </a:t>
            </a:r>
            <a:endParaRPr b="1" sz="3000">
              <a:solidFill>
                <a:srgbClr val="00B5E2"/>
              </a:solidFill>
              <a:latin typeface="Lato"/>
              <a:ea typeface="Lato"/>
              <a:cs typeface="Lato"/>
              <a:sym typeface="Lato"/>
            </a:endParaRPr>
          </a:p>
          <a:p>
            <a:pPr indent="0" lvl="0" marL="0" rtl="0" algn="ctr">
              <a:spcBef>
                <a:spcPts val="0"/>
              </a:spcBef>
              <a:spcAft>
                <a:spcPts val="0"/>
              </a:spcAft>
              <a:buNone/>
            </a:pPr>
            <a:r>
              <a:t/>
            </a:r>
            <a:endParaRPr b="1" sz="3000">
              <a:solidFill>
                <a:srgbClr val="00B5E2"/>
              </a:solidFill>
              <a:latin typeface="Lato"/>
              <a:ea typeface="Lato"/>
              <a:cs typeface="Lato"/>
              <a:sym typeface="Lato"/>
            </a:endParaRPr>
          </a:p>
          <a:p>
            <a:pPr indent="0" lvl="0" marL="0" rtl="0" algn="ctr">
              <a:spcBef>
                <a:spcPts val="0"/>
              </a:spcBef>
              <a:spcAft>
                <a:spcPts val="0"/>
              </a:spcAft>
              <a:buNone/>
            </a:pPr>
            <a:r>
              <a:rPr b="1" lang="en-US" sz="3000">
                <a:solidFill>
                  <a:srgbClr val="00B5E2"/>
                </a:solidFill>
                <a:latin typeface="Lato"/>
                <a:ea typeface="Lato"/>
                <a:cs typeface="Lato"/>
                <a:sym typeface="Lato"/>
              </a:rPr>
              <a:t>(SB 387- Zirkin, HB 669 - Fraser-Hidalgo)</a:t>
            </a:r>
            <a:endParaRPr sz="2400">
              <a:latin typeface="Source Code Pro"/>
              <a:ea typeface="Source Code Pro"/>
              <a:cs typeface="Source Code Pro"/>
              <a:sym typeface="Source Code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69"/>
          <p:cNvSpPr txBox="1"/>
          <p:nvPr/>
        </p:nvSpPr>
        <p:spPr>
          <a:xfrm>
            <a:off x="684388" y="2831455"/>
            <a:ext cx="8546100" cy="1246800"/>
          </a:xfrm>
          <a:prstGeom prst="rect">
            <a:avLst/>
          </a:prstGeom>
          <a:noFill/>
          <a:ln>
            <a:noFill/>
          </a:ln>
        </p:spPr>
        <p:txBody>
          <a:bodyPr anchorCtr="0" anchor="t" bIns="111975" lIns="111975" spcFirstLastPara="1" rIns="111975" wrap="square" tIns="111975">
            <a:noAutofit/>
          </a:bodyPr>
          <a:lstStyle/>
          <a:p>
            <a:pPr indent="0" lvl="0" marL="381000" rtl="0" algn="ctr">
              <a:lnSpc>
                <a:spcPct val="96000"/>
              </a:lnSpc>
              <a:spcBef>
                <a:spcPts val="0"/>
              </a:spcBef>
              <a:spcAft>
                <a:spcPts val="0"/>
              </a:spcAft>
              <a:buClr>
                <a:schemeClr val="dk1"/>
              </a:buClr>
              <a:buSzPts val="1100"/>
              <a:buFont typeface="Arial"/>
              <a:buNone/>
            </a:pPr>
            <a:r>
              <a:rPr b="1" lang="en-US" sz="5400">
                <a:solidFill>
                  <a:srgbClr val="00B5E2"/>
                </a:solidFill>
                <a:latin typeface="Lato"/>
                <a:ea typeface="Lato"/>
                <a:cs typeface="Lato"/>
                <a:sym typeface="Lato"/>
              </a:rPr>
              <a:t>Questions?</a:t>
            </a:r>
            <a:endParaRPr b="1" sz="2200">
              <a:solidFill>
                <a:srgbClr val="00B5E2"/>
              </a:solidFill>
              <a:latin typeface="Lato"/>
              <a:ea typeface="Lato"/>
              <a:cs typeface="Lato"/>
              <a:sym typeface="Lato"/>
            </a:endParaRPr>
          </a:p>
          <a:p>
            <a:pPr indent="0" lvl="0" marL="0" rtl="0" algn="ctr">
              <a:spcBef>
                <a:spcPts val="0"/>
              </a:spcBef>
              <a:spcAft>
                <a:spcPts val="0"/>
              </a:spcAft>
              <a:buNone/>
            </a:pPr>
            <a:r>
              <a:t/>
            </a:r>
            <a:endParaRPr b="1" sz="2400">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55"/>
          <p:cNvSpPr txBox="1"/>
          <p:nvPr/>
        </p:nvSpPr>
        <p:spPr>
          <a:xfrm>
            <a:off x="695661" y="1571607"/>
            <a:ext cx="8546100" cy="5334300"/>
          </a:xfrm>
          <a:prstGeom prst="rect">
            <a:avLst/>
          </a:prstGeom>
          <a:noFill/>
          <a:ln>
            <a:noFill/>
          </a:ln>
        </p:spPr>
        <p:txBody>
          <a:bodyPr anchorCtr="0" anchor="t" bIns="111975" lIns="111975" spcFirstLastPara="1" rIns="111975" wrap="square" tIns="111975">
            <a:noAutofit/>
          </a:bodyPr>
          <a:lstStyle/>
          <a:p>
            <a:pPr indent="-431800" lvl="0" marL="558800" rtl="0" algn="l">
              <a:spcBef>
                <a:spcPts val="0"/>
              </a:spcBef>
              <a:spcAft>
                <a:spcPts val="0"/>
              </a:spcAft>
              <a:buClr>
                <a:schemeClr val="dk1"/>
              </a:buClr>
              <a:buSzPts val="2400"/>
              <a:buFont typeface="Lato"/>
              <a:buChar char="●"/>
            </a:pPr>
            <a:r>
              <a:rPr lang="en-US" sz="2400">
                <a:solidFill>
                  <a:schemeClr val="dk1"/>
                </a:solidFill>
                <a:latin typeface="Lato"/>
                <a:ea typeface="Lato"/>
                <a:cs typeface="Lato"/>
                <a:sym typeface="Lato"/>
              </a:rPr>
              <a:t>Welcome &amp; Agenda Review</a:t>
            </a:r>
            <a:endParaRPr sz="2400">
              <a:solidFill>
                <a:schemeClr val="dk1"/>
              </a:solidFill>
              <a:latin typeface="Lato"/>
              <a:ea typeface="Lato"/>
              <a:cs typeface="Lato"/>
              <a:sym typeface="Lato"/>
            </a:endParaRPr>
          </a:p>
          <a:p>
            <a:pPr indent="-431800" lvl="0" marL="558800" rtl="0" algn="l">
              <a:spcBef>
                <a:spcPts val="400"/>
              </a:spcBef>
              <a:spcAft>
                <a:spcPts val="0"/>
              </a:spcAft>
              <a:buClr>
                <a:schemeClr val="dk1"/>
              </a:buClr>
              <a:buSzPts val="2400"/>
              <a:buFont typeface="Lato"/>
              <a:buChar char="●"/>
            </a:pPr>
            <a:r>
              <a:rPr lang="en-US" sz="2400">
                <a:solidFill>
                  <a:schemeClr val="dk1"/>
                </a:solidFill>
                <a:latin typeface="Lato"/>
                <a:ea typeface="Lato"/>
                <a:cs typeface="Lato"/>
                <a:sym typeface="Lato"/>
              </a:rPr>
              <a:t>Framing the Issue</a:t>
            </a:r>
            <a:endParaRPr sz="2400">
              <a:solidFill>
                <a:schemeClr val="dk1"/>
              </a:solidFill>
              <a:latin typeface="Lato"/>
              <a:ea typeface="Lato"/>
              <a:cs typeface="Lato"/>
              <a:sym typeface="Lato"/>
            </a:endParaRPr>
          </a:p>
          <a:p>
            <a:pPr indent="-431800" lvl="0" marL="558800" rtl="0" algn="l">
              <a:spcBef>
                <a:spcPts val="400"/>
              </a:spcBef>
              <a:spcAft>
                <a:spcPts val="0"/>
              </a:spcAft>
              <a:buClr>
                <a:schemeClr val="dk1"/>
              </a:buClr>
              <a:buSzPts val="2400"/>
              <a:buFont typeface="Lato"/>
              <a:buChar char="●"/>
            </a:pPr>
            <a:r>
              <a:rPr lang="en-US" sz="2400">
                <a:solidFill>
                  <a:schemeClr val="dk1"/>
                </a:solidFill>
                <a:latin typeface="Lato"/>
                <a:ea typeface="Lato"/>
                <a:cs typeface="Lato"/>
                <a:sym typeface="Lato"/>
              </a:rPr>
              <a:t>The Potomac Pipeline</a:t>
            </a:r>
            <a:endParaRPr sz="2400">
              <a:solidFill>
                <a:schemeClr val="dk1"/>
              </a:solidFill>
              <a:latin typeface="Lato"/>
              <a:ea typeface="Lato"/>
              <a:cs typeface="Lato"/>
              <a:sym typeface="Lato"/>
            </a:endParaRPr>
          </a:p>
          <a:p>
            <a:pPr indent="-431800" lvl="0" marL="558800" rtl="0" algn="l">
              <a:spcBef>
                <a:spcPts val="400"/>
              </a:spcBef>
              <a:spcAft>
                <a:spcPts val="0"/>
              </a:spcAft>
              <a:buClr>
                <a:schemeClr val="dk1"/>
              </a:buClr>
              <a:buSzPts val="2400"/>
              <a:buFont typeface="Lato"/>
              <a:buChar char="●"/>
            </a:pPr>
            <a:r>
              <a:rPr lang="en-US" sz="2400">
                <a:solidFill>
                  <a:schemeClr val="dk1"/>
                </a:solidFill>
                <a:latin typeface="Lato"/>
                <a:ea typeface="Lato"/>
                <a:cs typeface="Lato"/>
                <a:sym typeface="Lato"/>
              </a:rPr>
              <a:t>Rockwool</a:t>
            </a:r>
            <a:endParaRPr sz="2400">
              <a:solidFill>
                <a:schemeClr val="dk1"/>
              </a:solidFill>
              <a:latin typeface="Lato"/>
              <a:ea typeface="Lato"/>
              <a:cs typeface="Lato"/>
              <a:sym typeface="Lato"/>
            </a:endParaRPr>
          </a:p>
          <a:p>
            <a:pPr indent="-431800" lvl="0" marL="558800" rtl="0" algn="l">
              <a:spcBef>
                <a:spcPts val="400"/>
              </a:spcBef>
              <a:spcAft>
                <a:spcPts val="0"/>
              </a:spcAft>
              <a:buClr>
                <a:schemeClr val="dk1"/>
              </a:buClr>
              <a:buSzPts val="2400"/>
              <a:buFont typeface="Lato"/>
              <a:buChar char="●"/>
            </a:pPr>
            <a:r>
              <a:rPr lang="en-US" sz="2400">
                <a:solidFill>
                  <a:schemeClr val="dk1"/>
                </a:solidFill>
                <a:latin typeface="Lato"/>
                <a:ea typeface="Lato"/>
                <a:cs typeface="Lato"/>
                <a:sym typeface="Lato"/>
              </a:rPr>
              <a:t>Gas Use in Buildings</a:t>
            </a:r>
            <a:endParaRPr sz="2400">
              <a:solidFill>
                <a:schemeClr val="dk1"/>
              </a:solidFill>
              <a:latin typeface="Lato"/>
              <a:ea typeface="Lato"/>
              <a:cs typeface="Lato"/>
              <a:sym typeface="Lato"/>
            </a:endParaRPr>
          </a:p>
          <a:p>
            <a:pPr indent="-431800" lvl="0" marL="558800" rtl="0" algn="l">
              <a:spcBef>
                <a:spcPts val="400"/>
              </a:spcBef>
              <a:spcAft>
                <a:spcPts val="0"/>
              </a:spcAft>
              <a:buClr>
                <a:schemeClr val="dk1"/>
              </a:buClr>
              <a:buSzPts val="2400"/>
              <a:buFont typeface="Lato"/>
              <a:buChar char="●"/>
            </a:pPr>
            <a:r>
              <a:rPr lang="en-US" sz="2400">
                <a:solidFill>
                  <a:schemeClr val="dk1"/>
                </a:solidFill>
                <a:latin typeface="Lato"/>
                <a:ea typeface="Lato"/>
                <a:cs typeface="Lato"/>
                <a:sym typeface="Lato"/>
              </a:rPr>
              <a:t>Legislation</a:t>
            </a:r>
            <a:endParaRPr sz="2400">
              <a:solidFill>
                <a:schemeClr val="dk1"/>
              </a:solidFill>
              <a:latin typeface="Lato"/>
              <a:ea typeface="Lato"/>
              <a:cs typeface="Lato"/>
              <a:sym typeface="Lato"/>
            </a:endParaRPr>
          </a:p>
          <a:p>
            <a:pPr indent="-431800" lvl="0" marL="558800" rtl="0" algn="l">
              <a:spcBef>
                <a:spcPts val="400"/>
              </a:spcBef>
              <a:spcAft>
                <a:spcPts val="0"/>
              </a:spcAft>
              <a:buClr>
                <a:schemeClr val="dk1"/>
              </a:buClr>
              <a:buSzPts val="2400"/>
              <a:buFont typeface="Lato"/>
              <a:buChar char="●"/>
            </a:pPr>
            <a:r>
              <a:rPr lang="en-US" sz="2400">
                <a:solidFill>
                  <a:schemeClr val="dk1"/>
                </a:solidFill>
                <a:latin typeface="Lato"/>
                <a:ea typeface="Lato"/>
                <a:cs typeface="Lato"/>
                <a:sym typeface="Lato"/>
              </a:rPr>
              <a:t>Questions</a:t>
            </a:r>
            <a:endParaRPr sz="2400">
              <a:solidFill>
                <a:schemeClr val="dk1"/>
              </a:solidFill>
              <a:latin typeface="Lato"/>
              <a:ea typeface="Lato"/>
              <a:cs typeface="Lato"/>
              <a:sym typeface="Lato"/>
            </a:endParaRPr>
          </a:p>
          <a:p>
            <a:pPr indent="-431800" lvl="0" marL="558800" rtl="0" algn="l">
              <a:spcBef>
                <a:spcPts val="400"/>
              </a:spcBef>
              <a:spcAft>
                <a:spcPts val="0"/>
              </a:spcAft>
              <a:buClr>
                <a:schemeClr val="dk1"/>
              </a:buClr>
              <a:buSzPts val="2400"/>
              <a:buFont typeface="Lato"/>
              <a:buChar char="●"/>
            </a:pPr>
            <a:r>
              <a:rPr lang="en-US" sz="2400">
                <a:solidFill>
                  <a:schemeClr val="dk1"/>
                </a:solidFill>
                <a:latin typeface="Lato"/>
                <a:ea typeface="Lato"/>
                <a:cs typeface="Lato"/>
                <a:sym typeface="Lato"/>
              </a:rPr>
              <a:t>Close</a:t>
            </a:r>
            <a:endParaRPr sz="2400">
              <a:latin typeface="Lato"/>
              <a:ea typeface="Lato"/>
              <a:cs typeface="Lato"/>
              <a:sym typeface="Lato"/>
            </a:endParaRPr>
          </a:p>
        </p:txBody>
      </p:sp>
      <p:sp>
        <p:nvSpPr>
          <p:cNvPr id="292" name="Google Shape;292;p55"/>
          <p:cNvSpPr txBox="1"/>
          <p:nvPr/>
        </p:nvSpPr>
        <p:spPr>
          <a:xfrm>
            <a:off x="995263" y="497300"/>
            <a:ext cx="8090100" cy="9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00B5E2"/>
                </a:solidFill>
                <a:latin typeface="Lato"/>
                <a:ea typeface="Lato"/>
                <a:cs typeface="Lato"/>
                <a:sym typeface="Lato"/>
              </a:rPr>
              <a:t>Agenda</a:t>
            </a:r>
            <a:endParaRPr b="1" sz="3000">
              <a:solidFill>
                <a:srgbClr val="00B5E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56"/>
          <p:cNvSpPr txBox="1"/>
          <p:nvPr/>
        </p:nvSpPr>
        <p:spPr>
          <a:xfrm>
            <a:off x="695661" y="1007957"/>
            <a:ext cx="8546100" cy="5334300"/>
          </a:xfrm>
          <a:prstGeom prst="rect">
            <a:avLst/>
          </a:prstGeom>
          <a:noFill/>
          <a:ln>
            <a:noFill/>
          </a:ln>
        </p:spPr>
        <p:txBody>
          <a:bodyPr anchorCtr="0" anchor="t" bIns="111975" lIns="111975" spcFirstLastPara="1" rIns="111975" wrap="square" tIns="111975">
            <a:noAutofit/>
          </a:bodyPr>
          <a:lstStyle/>
          <a:p>
            <a:pPr indent="-431800" lvl="0" marL="558800" rtl="0" algn="l">
              <a:spcBef>
                <a:spcPts val="0"/>
              </a:spcBef>
              <a:spcAft>
                <a:spcPts val="0"/>
              </a:spcAft>
              <a:buClr>
                <a:schemeClr val="dk1"/>
              </a:buClr>
              <a:buSzPts val="2400"/>
              <a:buChar char="●"/>
            </a:pPr>
            <a:r>
              <a:rPr lang="en-US" sz="2400">
                <a:solidFill>
                  <a:schemeClr val="dk1"/>
                </a:solidFill>
                <a:latin typeface="Lato"/>
                <a:ea typeface="Lato"/>
                <a:cs typeface="Lato"/>
                <a:sym typeface="Lato"/>
              </a:rPr>
              <a:t>The UN’s Intergovernmental Panel on Climate Change </a:t>
            </a:r>
            <a:r>
              <a:rPr b="1" lang="en-US" sz="2400">
                <a:solidFill>
                  <a:schemeClr val="dk1"/>
                </a:solidFill>
                <a:latin typeface="Lato"/>
                <a:ea typeface="Lato"/>
                <a:cs typeface="Lato"/>
                <a:sym typeface="Lato"/>
              </a:rPr>
              <a:t>(IPCC</a:t>
            </a:r>
            <a:r>
              <a:rPr lang="en-US" sz="2400">
                <a:solidFill>
                  <a:schemeClr val="dk1"/>
                </a:solidFill>
                <a:latin typeface="Lato"/>
                <a:ea typeface="Lato"/>
                <a:cs typeface="Lato"/>
                <a:sym typeface="Lato"/>
              </a:rPr>
              <a:t>) urges policy makers to make </a:t>
            </a:r>
            <a:r>
              <a:rPr b="1" lang="en-US" sz="2400">
                <a:solidFill>
                  <a:schemeClr val="dk1"/>
                </a:solidFill>
                <a:latin typeface="Lato"/>
                <a:ea typeface="Lato"/>
                <a:cs typeface="Lato"/>
                <a:sym typeface="Lato"/>
              </a:rPr>
              <a:t>immediate and rapid reductions in short-lived climate pollutants, including </a:t>
            </a:r>
            <a:r>
              <a:rPr b="1" lang="en-US" sz="2400">
                <a:solidFill>
                  <a:srgbClr val="FF0000"/>
                </a:solidFill>
                <a:latin typeface="Lato"/>
                <a:ea typeface="Lato"/>
                <a:cs typeface="Lato"/>
                <a:sym typeface="Lato"/>
              </a:rPr>
              <a:t>METHANE</a:t>
            </a:r>
            <a:endParaRPr sz="2400">
              <a:solidFill>
                <a:schemeClr val="dk1"/>
              </a:solidFill>
              <a:latin typeface="Lato"/>
              <a:ea typeface="Lato"/>
              <a:cs typeface="Lato"/>
              <a:sym typeface="Lato"/>
            </a:endParaRPr>
          </a:p>
          <a:p>
            <a:pPr indent="-431800" lvl="0" marL="558800" rtl="0" algn="l">
              <a:spcBef>
                <a:spcPts val="400"/>
              </a:spcBef>
              <a:spcAft>
                <a:spcPts val="0"/>
              </a:spcAft>
              <a:buClr>
                <a:schemeClr val="dk1"/>
              </a:buClr>
              <a:buSzPts val="2400"/>
              <a:buChar char="●"/>
            </a:pPr>
            <a:r>
              <a:rPr b="1" lang="en-US" sz="2400">
                <a:solidFill>
                  <a:srgbClr val="FF0000"/>
                </a:solidFill>
                <a:latin typeface="Lato"/>
                <a:ea typeface="Lato"/>
                <a:cs typeface="Lato"/>
                <a:sym typeface="Lato"/>
              </a:rPr>
              <a:t>Health-harming air pollutants </a:t>
            </a:r>
            <a:r>
              <a:rPr lang="en-US" sz="2400">
                <a:solidFill>
                  <a:schemeClr val="dk1"/>
                </a:solidFill>
                <a:latin typeface="Lato"/>
                <a:ea typeface="Lato"/>
                <a:cs typeface="Lato"/>
                <a:sym typeface="Lato"/>
              </a:rPr>
              <a:t>are carried with </a:t>
            </a:r>
            <a:r>
              <a:rPr b="1" lang="en-US" sz="2400">
                <a:solidFill>
                  <a:schemeClr val="dk1"/>
                </a:solidFill>
                <a:latin typeface="Lato"/>
                <a:ea typeface="Lato"/>
                <a:cs typeface="Lato"/>
                <a:sym typeface="Lato"/>
              </a:rPr>
              <a:t>emissions of methane</a:t>
            </a:r>
            <a:r>
              <a:rPr lang="en-US" sz="2400">
                <a:solidFill>
                  <a:schemeClr val="dk1"/>
                </a:solidFill>
                <a:latin typeface="Lato"/>
                <a:ea typeface="Lato"/>
                <a:cs typeface="Lato"/>
                <a:sym typeface="Lato"/>
              </a:rPr>
              <a:t>. </a:t>
            </a:r>
            <a:endParaRPr sz="2400">
              <a:solidFill>
                <a:schemeClr val="dk1"/>
              </a:solidFill>
              <a:latin typeface="Lato"/>
              <a:ea typeface="Lato"/>
              <a:cs typeface="Lato"/>
              <a:sym typeface="Lato"/>
            </a:endParaRPr>
          </a:p>
          <a:p>
            <a:pPr indent="-431800" lvl="0" marL="558800" rtl="0" algn="l">
              <a:spcBef>
                <a:spcPts val="400"/>
              </a:spcBef>
              <a:spcAft>
                <a:spcPts val="0"/>
              </a:spcAft>
              <a:buClr>
                <a:schemeClr val="dk1"/>
              </a:buClr>
              <a:buSzPts val="2400"/>
              <a:buChar char="●"/>
            </a:pPr>
            <a:r>
              <a:rPr b="1" lang="en-US" sz="2400">
                <a:solidFill>
                  <a:srgbClr val="FF0000"/>
                </a:solidFill>
                <a:latin typeface="Lato"/>
                <a:ea typeface="Lato"/>
                <a:cs typeface="Lato"/>
                <a:sym typeface="Lato"/>
              </a:rPr>
              <a:t>Short-lived climate pollutants are many times more potent than CO2</a:t>
            </a:r>
            <a:r>
              <a:rPr lang="en-US" sz="2400">
                <a:solidFill>
                  <a:schemeClr val="dk1"/>
                </a:solidFill>
                <a:latin typeface="Lato"/>
                <a:ea typeface="Lato"/>
                <a:cs typeface="Lato"/>
                <a:sym typeface="Lato"/>
              </a:rPr>
              <a:t>, and received strong emphasis for the first time in the IPCC report.</a:t>
            </a:r>
            <a:endParaRPr sz="2400">
              <a:solidFill>
                <a:schemeClr val="dk1"/>
              </a:solidFill>
              <a:latin typeface="Lato"/>
              <a:ea typeface="Lato"/>
              <a:cs typeface="Lato"/>
              <a:sym typeface="Lato"/>
            </a:endParaRPr>
          </a:p>
          <a:p>
            <a:pPr indent="-431800" lvl="0" marL="558800" rtl="0" algn="l">
              <a:spcBef>
                <a:spcPts val="400"/>
              </a:spcBef>
              <a:spcAft>
                <a:spcPts val="0"/>
              </a:spcAft>
              <a:buClr>
                <a:schemeClr val="dk1"/>
              </a:buClr>
              <a:buSzPts val="2400"/>
              <a:buChar char="●"/>
            </a:pPr>
            <a:r>
              <a:rPr lang="en-US" sz="2400">
                <a:solidFill>
                  <a:schemeClr val="dk1"/>
                </a:solidFill>
                <a:latin typeface="Lato"/>
                <a:ea typeface="Lato"/>
                <a:cs typeface="Lato"/>
                <a:sym typeface="Lato"/>
              </a:rPr>
              <a:t>The </a:t>
            </a:r>
            <a:r>
              <a:rPr b="1" lang="en-US" sz="2400">
                <a:solidFill>
                  <a:srgbClr val="FF0000"/>
                </a:solidFill>
                <a:latin typeface="Lato"/>
                <a:ea typeface="Lato"/>
                <a:cs typeface="Lato"/>
                <a:sym typeface="Lato"/>
              </a:rPr>
              <a:t>ENERGY</a:t>
            </a:r>
            <a:r>
              <a:rPr lang="en-US" sz="2400">
                <a:solidFill>
                  <a:schemeClr val="dk1"/>
                </a:solidFill>
                <a:latin typeface="Lato"/>
                <a:ea typeface="Lato"/>
                <a:cs typeface="Lato"/>
                <a:sym typeface="Lato"/>
              </a:rPr>
              <a:t>, agriculture and waste industries are targeted for reductions of </a:t>
            </a:r>
            <a:r>
              <a:rPr b="1" lang="en-US" sz="2400">
                <a:solidFill>
                  <a:schemeClr val="dk1"/>
                </a:solidFill>
                <a:latin typeface="Lato"/>
                <a:ea typeface="Lato"/>
                <a:cs typeface="Lato"/>
                <a:sym typeface="Lato"/>
              </a:rPr>
              <a:t>METHANE</a:t>
            </a:r>
            <a:r>
              <a:rPr lang="en-US" sz="2400">
                <a:solidFill>
                  <a:schemeClr val="dk1"/>
                </a:solidFill>
                <a:latin typeface="Lato"/>
                <a:ea typeface="Lato"/>
                <a:cs typeface="Lato"/>
                <a:sym typeface="Lato"/>
              </a:rPr>
              <a:t>.</a:t>
            </a:r>
            <a:endParaRPr sz="2400">
              <a:solidFill>
                <a:schemeClr val="dk1"/>
              </a:solidFill>
              <a:latin typeface="Lato"/>
              <a:ea typeface="Lato"/>
              <a:cs typeface="Lato"/>
              <a:sym typeface="Lato"/>
            </a:endParaRPr>
          </a:p>
          <a:p>
            <a:pPr indent="-431800" lvl="0" marL="558800" rtl="0" algn="l">
              <a:spcBef>
                <a:spcPts val="400"/>
              </a:spcBef>
              <a:spcAft>
                <a:spcPts val="0"/>
              </a:spcAft>
              <a:buClr>
                <a:schemeClr val="dk1"/>
              </a:buClr>
              <a:buSzPts val="2400"/>
              <a:buChar char="●"/>
            </a:pPr>
            <a:r>
              <a:rPr lang="en-US" sz="2400">
                <a:solidFill>
                  <a:schemeClr val="dk1"/>
                </a:solidFill>
                <a:latin typeface="Lato"/>
                <a:ea typeface="Lato"/>
                <a:cs typeface="Lato"/>
                <a:sym typeface="Lato"/>
              </a:rPr>
              <a:t>IPCC recommends </a:t>
            </a:r>
            <a:r>
              <a:rPr b="1" lang="en-US" sz="2400">
                <a:solidFill>
                  <a:srgbClr val="FF0000"/>
                </a:solidFill>
                <a:latin typeface="Lato"/>
                <a:ea typeface="Lato"/>
                <a:cs typeface="Lato"/>
                <a:sym typeface="Lato"/>
              </a:rPr>
              <a:t>deep cuts in METHANE of at least 35% by 2050</a:t>
            </a:r>
            <a:r>
              <a:rPr lang="en-US" sz="2400">
                <a:solidFill>
                  <a:srgbClr val="FF0000"/>
                </a:solidFill>
                <a:latin typeface="Lato"/>
                <a:ea typeface="Lato"/>
                <a:cs typeface="Lato"/>
                <a:sym typeface="Lato"/>
              </a:rPr>
              <a:t>.</a:t>
            </a:r>
            <a:endParaRPr sz="2400">
              <a:solidFill>
                <a:srgbClr val="FF0000"/>
              </a:solidFill>
              <a:latin typeface="Lato"/>
              <a:ea typeface="Lato"/>
              <a:cs typeface="Lato"/>
              <a:sym typeface="Lato"/>
            </a:endParaRPr>
          </a:p>
          <a:p>
            <a:pPr indent="0" lvl="0" marL="558800" rtl="0" algn="l">
              <a:spcBef>
                <a:spcPts val="400"/>
              </a:spcBef>
              <a:spcAft>
                <a:spcPts val="0"/>
              </a:spcAft>
              <a:buNone/>
            </a:pPr>
            <a:r>
              <a:t/>
            </a:r>
            <a:endParaRPr sz="1300">
              <a:solidFill>
                <a:schemeClr val="dk1"/>
              </a:solidFill>
              <a:latin typeface="Lato"/>
              <a:ea typeface="Lato"/>
              <a:cs typeface="Lato"/>
              <a:sym typeface="Lato"/>
            </a:endParaRPr>
          </a:p>
          <a:p>
            <a:pPr indent="0" lvl="0" marL="558800" rtl="0" algn="l">
              <a:spcBef>
                <a:spcPts val="400"/>
              </a:spcBef>
              <a:spcAft>
                <a:spcPts val="0"/>
              </a:spcAft>
              <a:buNone/>
            </a:pPr>
            <a:r>
              <a:rPr lang="en-US" sz="1300">
                <a:solidFill>
                  <a:schemeClr val="dk1"/>
                </a:solidFill>
                <a:latin typeface="Lato"/>
                <a:ea typeface="Lato"/>
                <a:cs typeface="Lato"/>
                <a:sym typeface="Lato"/>
              </a:rPr>
              <a:t> (“Not just CO2: These climate pollutants also must be cut to keep global warming to 1.5 degrees.” </a:t>
            </a:r>
            <a:r>
              <a:rPr i="1" lang="en-US" sz="1300">
                <a:solidFill>
                  <a:schemeClr val="dk1"/>
                </a:solidFill>
                <a:latin typeface="Lato"/>
                <a:ea typeface="Lato"/>
                <a:cs typeface="Lato"/>
                <a:sym typeface="Lato"/>
              </a:rPr>
              <a:t>Inside Climate News</a:t>
            </a:r>
            <a:r>
              <a:rPr lang="en-US" sz="1300">
                <a:solidFill>
                  <a:schemeClr val="dk1"/>
                </a:solidFill>
                <a:latin typeface="Lato"/>
                <a:ea typeface="Lato"/>
                <a:cs typeface="Lato"/>
                <a:sym typeface="Lato"/>
              </a:rPr>
              <a:t>, 10/7/18)</a:t>
            </a:r>
            <a:endParaRPr sz="2400">
              <a:solidFill>
                <a:schemeClr val="dk1"/>
              </a:solidFill>
              <a:latin typeface="Lato"/>
              <a:ea typeface="Lato"/>
              <a:cs typeface="Lato"/>
              <a:sym typeface="Lato"/>
            </a:endParaRPr>
          </a:p>
        </p:txBody>
      </p:sp>
      <p:sp>
        <p:nvSpPr>
          <p:cNvPr id="298" name="Google Shape;298;p56"/>
          <p:cNvSpPr txBox="1"/>
          <p:nvPr/>
        </p:nvSpPr>
        <p:spPr>
          <a:xfrm>
            <a:off x="995250" y="281800"/>
            <a:ext cx="8090100" cy="9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00B5E2"/>
                </a:solidFill>
                <a:latin typeface="Lato"/>
                <a:ea typeface="Lato"/>
                <a:cs typeface="Lato"/>
                <a:sym typeface="Lato"/>
              </a:rPr>
              <a:t>Framing the Issue: Climate Change</a:t>
            </a:r>
            <a:endParaRPr b="1" sz="3000">
              <a:solidFill>
                <a:srgbClr val="00B5E2"/>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pic>
        <p:nvPicPr>
          <p:cNvPr id="303" name="Google Shape;303;p57"/>
          <p:cNvPicPr preferRelativeResize="0"/>
          <p:nvPr/>
        </p:nvPicPr>
        <p:blipFill rotWithShape="1">
          <a:blip r:embed="rId3">
            <a:alphaModFix/>
          </a:blip>
          <a:srcRect b="0" l="0" r="0" t="0"/>
          <a:stretch/>
        </p:blipFill>
        <p:spPr>
          <a:xfrm>
            <a:off x="95217" y="5023872"/>
            <a:ext cx="1273556" cy="2212657"/>
          </a:xfrm>
          <a:prstGeom prst="rect">
            <a:avLst/>
          </a:prstGeom>
          <a:noFill/>
          <a:ln>
            <a:noFill/>
          </a:ln>
        </p:spPr>
      </p:pic>
      <p:pic>
        <p:nvPicPr>
          <p:cNvPr id="304" name="Google Shape;304;p57"/>
          <p:cNvPicPr preferRelativeResize="0"/>
          <p:nvPr/>
        </p:nvPicPr>
        <p:blipFill rotWithShape="1">
          <a:blip r:embed="rId4">
            <a:alphaModFix/>
          </a:blip>
          <a:srcRect b="0" l="0" r="0" t="0"/>
          <a:stretch/>
        </p:blipFill>
        <p:spPr>
          <a:xfrm>
            <a:off x="6307587" y="5609988"/>
            <a:ext cx="2173635" cy="1921417"/>
          </a:xfrm>
          <a:prstGeom prst="rect">
            <a:avLst/>
          </a:prstGeom>
          <a:noFill/>
          <a:ln>
            <a:noFill/>
          </a:ln>
        </p:spPr>
      </p:pic>
      <p:pic>
        <p:nvPicPr>
          <p:cNvPr id="305" name="Google Shape;305;p57"/>
          <p:cNvPicPr preferRelativeResize="0"/>
          <p:nvPr/>
        </p:nvPicPr>
        <p:blipFill rotWithShape="1">
          <a:blip r:embed="rId5">
            <a:alphaModFix/>
          </a:blip>
          <a:srcRect b="0" l="0" r="0" t="0"/>
          <a:stretch/>
        </p:blipFill>
        <p:spPr>
          <a:xfrm>
            <a:off x="4106372" y="2212655"/>
            <a:ext cx="2309603" cy="3134366"/>
          </a:xfrm>
          <a:prstGeom prst="rect">
            <a:avLst/>
          </a:prstGeom>
          <a:noFill/>
          <a:ln>
            <a:noFill/>
          </a:ln>
        </p:spPr>
      </p:pic>
      <p:pic>
        <p:nvPicPr>
          <p:cNvPr id="306" name="Google Shape;306;p57"/>
          <p:cNvPicPr preferRelativeResize="0"/>
          <p:nvPr/>
        </p:nvPicPr>
        <p:blipFill rotWithShape="1">
          <a:blip r:embed="rId6">
            <a:alphaModFix/>
          </a:blip>
          <a:srcRect b="0" l="0" r="0" t="0"/>
          <a:stretch/>
        </p:blipFill>
        <p:spPr>
          <a:xfrm>
            <a:off x="1067669" y="3298587"/>
            <a:ext cx="3147725" cy="3147395"/>
          </a:xfrm>
          <a:prstGeom prst="rect">
            <a:avLst/>
          </a:prstGeom>
          <a:noFill/>
          <a:ln>
            <a:noFill/>
          </a:ln>
        </p:spPr>
      </p:pic>
      <p:pic>
        <p:nvPicPr>
          <p:cNvPr id="307" name="Google Shape;307;p57"/>
          <p:cNvPicPr preferRelativeResize="0"/>
          <p:nvPr/>
        </p:nvPicPr>
        <p:blipFill rotWithShape="1">
          <a:blip r:embed="rId7">
            <a:alphaModFix/>
          </a:blip>
          <a:srcRect b="0" l="0" r="0" t="0"/>
          <a:stretch/>
        </p:blipFill>
        <p:spPr>
          <a:xfrm>
            <a:off x="934944" y="1429475"/>
            <a:ext cx="3280450" cy="2449145"/>
          </a:xfrm>
          <a:prstGeom prst="rect">
            <a:avLst/>
          </a:prstGeom>
          <a:noFill/>
          <a:ln>
            <a:noFill/>
          </a:ln>
        </p:spPr>
      </p:pic>
      <p:pic>
        <p:nvPicPr>
          <p:cNvPr id="308" name="Google Shape;308;p57"/>
          <p:cNvPicPr preferRelativeResize="0"/>
          <p:nvPr/>
        </p:nvPicPr>
        <p:blipFill rotWithShape="1">
          <a:blip r:embed="rId8">
            <a:alphaModFix/>
          </a:blip>
          <a:srcRect b="0" l="0" r="0" t="0"/>
          <a:stretch/>
        </p:blipFill>
        <p:spPr>
          <a:xfrm>
            <a:off x="3691288" y="106414"/>
            <a:ext cx="2972534" cy="2240544"/>
          </a:xfrm>
          <a:prstGeom prst="rect">
            <a:avLst/>
          </a:prstGeom>
          <a:noFill/>
          <a:ln>
            <a:noFill/>
          </a:ln>
        </p:spPr>
      </p:pic>
      <p:pic>
        <p:nvPicPr>
          <p:cNvPr id="309" name="Google Shape;309;p57"/>
          <p:cNvPicPr preferRelativeResize="0"/>
          <p:nvPr/>
        </p:nvPicPr>
        <p:blipFill rotWithShape="1">
          <a:blip r:embed="rId9">
            <a:alphaModFix/>
          </a:blip>
          <a:srcRect b="0" l="0" r="0" t="0"/>
          <a:stretch/>
        </p:blipFill>
        <p:spPr>
          <a:xfrm>
            <a:off x="6291356" y="1604093"/>
            <a:ext cx="1575098" cy="2099910"/>
          </a:xfrm>
          <a:prstGeom prst="rect">
            <a:avLst/>
          </a:prstGeom>
          <a:noFill/>
          <a:ln>
            <a:noFill/>
          </a:ln>
        </p:spPr>
      </p:pic>
      <p:pic>
        <p:nvPicPr>
          <p:cNvPr id="310" name="Google Shape;310;p57"/>
          <p:cNvPicPr preferRelativeResize="0"/>
          <p:nvPr/>
        </p:nvPicPr>
        <p:blipFill rotWithShape="1">
          <a:blip r:embed="rId10">
            <a:alphaModFix/>
          </a:blip>
          <a:srcRect b="0" l="0" r="0" t="0"/>
          <a:stretch/>
        </p:blipFill>
        <p:spPr>
          <a:xfrm>
            <a:off x="6663820" y="106414"/>
            <a:ext cx="2497921" cy="1665106"/>
          </a:xfrm>
          <a:prstGeom prst="rect">
            <a:avLst/>
          </a:prstGeom>
          <a:noFill/>
          <a:ln>
            <a:noFill/>
          </a:ln>
        </p:spPr>
      </p:pic>
      <p:pic>
        <p:nvPicPr>
          <p:cNvPr id="311" name="Google Shape;311;p57"/>
          <p:cNvPicPr preferRelativeResize="0"/>
          <p:nvPr/>
        </p:nvPicPr>
        <p:blipFill rotWithShape="1">
          <a:blip r:embed="rId11">
            <a:alphaModFix/>
          </a:blip>
          <a:srcRect b="0" l="0" r="0" t="0"/>
          <a:stretch/>
        </p:blipFill>
        <p:spPr>
          <a:xfrm>
            <a:off x="6280662" y="3698988"/>
            <a:ext cx="1575098" cy="2099910"/>
          </a:xfrm>
          <a:prstGeom prst="rect">
            <a:avLst/>
          </a:prstGeom>
          <a:noFill/>
          <a:ln>
            <a:noFill/>
          </a:ln>
        </p:spPr>
      </p:pic>
      <p:pic>
        <p:nvPicPr>
          <p:cNvPr id="312" name="Google Shape;312;p57"/>
          <p:cNvPicPr preferRelativeResize="0"/>
          <p:nvPr/>
        </p:nvPicPr>
        <p:blipFill rotWithShape="1">
          <a:blip r:embed="rId12">
            <a:alphaModFix/>
          </a:blip>
          <a:srcRect b="0" l="0" r="0" t="0"/>
          <a:stretch/>
        </p:blipFill>
        <p:spPr>
          <a:xfrm>
            <a:off x="744118" y="1536"/>
            <a:ext cx="2921806" cy="1427939"/>
          </a:xfrm>
          <a:prstGeom prst="rect">
            <a:avLst/>
          </a:prstGeom>
          <a:noFill/>
          <a:ln>
            <a:noFill/>
          </a:ln>
        </p:spPr>
      </p:pic>
      <p:pic>
        <p:nvPicPr>
          <p:cNvPr id="313" name="Google Shape;313;p57"/>
          <p:cNvPicPr preferRelativeResize="0"/>
          <p:nvPr/>
        </p:nvPicPr>
        <p:blipFill rotWithShape="1">
          <a:blip r:embed="rId13">
            <a:alphaModFix/>
          </a:blip>
          <a:srcRect b="0" l="0" r="0" t="0"/>
          <a:stretch/>
        </p:blipFill>
        <p:spPr>
          <a:xfrm>
            <a:off x="3858526" y="5201682"/>
            <a:ext cx="2449062" cy="2329723"/>
          </a:xfrm>
          <a:prstGeom prst="rect">
            <a:avLst/>
          </a:prstGeom>
          <a:noFill/>
          <a:ln>
            <a:noFill/>
          </a:ln>
        </p:spPr>
      </p:pic>
      <p:pic>
        <p:nvPicPr>
          <p:cNvPr id="314" name="Google Shape;314;p57"/>
          <p:cNvPicPr preferRelativeResize="0"/>
          <p:nvPr/>
        </p:nvPicPr>
        <p:blipFill rotWithShape="1">
          <a:blip r:embed="rId14">
            <a:alphaModFix/>
          </a:blip>
          <a:srcRect b="0" l="0" r="0" t="0"/>
          <a:stretch/>
        </p:blipFill>
        <p:spPr>
          <a:xfrm>
            <a:off x="1357457" y="5636722"/>
            <a:ext cx="2501069" cy="1921417"/>
          </a:xfrm>
          <a:prstGeom prst="rect">
            <a:avLst/>
          </a:prstGeom>
          <a:noFill/>
          <a:ln>
            <a:noFill/>
          </a:ln>
        </p:spPr>
      </p:pic>
      <p:pic>
        <p:nvPicPr>
          <p:cNvPr id="315" name="Google Shape;315;p57"/>
          <p:cNvPicPr preferRelativeResize="0"/>
          <p:nvPr/>
        </p:nvPicPr>
        <p:blipFill rotWithShape="1">
          <a:blip r:embed="rId15">
            <a:alphaModFix/>
          </a:blip>
          <a:srcRect b="0" l="0" r="0" t="0"/>
          <a:stretch/>
        </p:blipFill>
        <p:spPr>
          <a:xfrm>
            <a:off x="0" y="3040129"/>
            <a:ext cx="1247080" cy="1662598"/>
          </a:xfrm>
          <a:prstGeom prst="rect">
            <a:avLst/>
          </a:prstGeom>
          <a:noFill/>
          <a:ln>
            <a:noFill/>
          </a:ln>
        </p:spPr>
      </p:pic>
      <p:pic>
        <p:nvPicPr>
          <p:cNvPr id="316" name="Google Shape;316;p57"/>
          <p:cNvPicPr preferRelativeResize="0"/>
          <p:nvPr/>
        </p:nvPicPr>
        <p:blipFill rotWithShape="1">
          <a:blip r:embed="rId16">
            <a:alphaModFix/>
          </a:blip>
          <a:srcRect b="0" l="0" r="0" t="0"/>
          <a:stretch/>
        </p:blipFill>
        <p:spPr>
          <a:xfrm>
            <a:off x="7772505" y="3822328"/>
            <a:ext cx="1907860" cy="2099910"/>
          </a:xfrm>
          <a:prstGeom prst="rect">
            <a:avLst/>
          </a:prstGeom>
          <a:noFill/>
          <a:ln>
            <a:noFill/>
          </a:ln>
        </p:spPr>
      </p:pic>
      <p:pic>
        <p:nvPicPr>
          <p:cNvPr id="317" name="Google Shape;317;p57"/>
          <p:cNvPicPr preferRelativeResize="0"/>
          <p:nvPr/>
        </p:nvPicPr>
        <p:blipFill rotWithShape="1">
          <a:blip r:embed="rId17">
            <a:alphaModFix/>
          </a:blip>
          <a:srcRect b="0" l="0" r="0" t="0"/>
          <a:stretch/>
        </p:blipFill>
        <p:spPr>
          <a:xfrm>
            <a:off x="8481222" y="5396026"/>
            <a:ext cx="1575098" cy="2099910"/>
          </a:xfrm>
          <a:prstGeom prst="rect">
            <a:avLst/>
          </a:prstGeom>
          <a:noFill/>
          <a:ln>
            <a:noFill/>
          </a:ln>
        </p:spPr>
      </p:pic>
      <p:pic>
        <p:nvPicPr>
          <p:cNvPr id="318" name="Google Shape;318;p57"/>
          <p:cNvPicPr preferRelativeResize="0"/>
          <p:nvPr/>
        </p:nvPicPr>
        <p:blipFill rotWithShape="1">
          <a:blip r:embed="rId18">
            <a:alphaModFix/>
          </a:blip>
          <a:srcRect b="0" l="0" r="0" t="0"/>
          <a:stretch/>
        </p:blipFill>
        <p:spPr>
          <a:xfrm>
            <a:off x="8871874" y="32958"/>
            <a:ext cx="1241702" cy="3125366"/>
          </a:xfrm>
          <a:prstGeom prst="rect">
            <a:avLst/>
          </a:prstGeom>
          <a:noFill/>
          <a:ln>
            <a:noFill/>
          </a:ln>
        </p:spPr>
      </p:pic>
      <p:pic>
        <p:nvPicPr>
          <p:cNvPr id="319" name="Google Shape;319;p57"/>
          <p:cNvPicPr preferRelativeResize="0"/>
          <p:nvPr/>
        </p:nvPicPr>
        <p:blipFill rotWithShape="1">
          <a:blip r:embed="rId19">
            <a:alphaModFix/>
          </a:blip>
          <a:srcRect b="0" l="0" r="0" t="0"/>
          <a:stretch/>
        </p:blipFill>
        <p:spPr>
          <a:xfrm>
            <a:off x="7845066" y="1771518"/>
            <a:ext cx="1575098" cy="2099910"/>
          </a:xfrm>
          <a:prstGeom prst="rect">
            <a:avLst/>
          </a:prstGeom>
          <a:noFill/>
          <a:ln>
            <a:noFill/>
          </a:ln>
        </p:spPr>
      </p:pic>
      <p:pic>
        <p:nvPicPr>
          <p:cNvPr id="320" name="Google Shape;320;p57"/>
          <p:cNvPicPr preferRelativeResize="0"/>
          <p:nvPr/>
        </p:nvPicPr>
        <p:blipFill rotWithShape="1">
          <a:blip r:embed="rId20">
            <a:alphaModFix/>
          </a:blip>
          <a:srcRect b="0" l="0" r="31058" t="0"/>
          <a:stretch/>
        </p:blipFill>
        <p:spPr>
          <a:xfrm>
            <a:off x="5985" y="989482"/>
            <a:ext cx="1308953" cy="19214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58"/>
          <p:cNvSpPr txBox="1"/>
          <p:nvPr/>
        </p:nvSpPr>
        <p:spPr>
          <a:xfrm>
            <a:off x="695661" y="1007957"/>
            <a:ext cx="8546100" cy="5334300"/>
          </a:xfrm>
          <a:prstGeom prst="rect">
            <a:avLst/>
          </a:prstGeom>
          <a:noFill/>
          <a:ln>
            <a:noFill/>
          </a:ln>
        </p:spPr>
        <p:txBody>
          <a:bodyPr anchorCtr="0" anchor="t" bIns="111975" lIns="111975" spcFirstLastPara="1" rIns="111975" wrap="square" tIns="111975">
            <a:noAutofit/>
          </a:bodyPr>
          <a:lstStyle/>
          <a:p>
            <a:pPr indent="-406400" lvl="0" marL="558800" rtl="0" algn="l">
              <a:spcBef>
                <a:spcPts val="0"/>
              </a:spcBef>
              <a:spcAft>
                <a:spcPts val="0"/>
              </a:spcAft>
              <a:buSzPts val="2000"/>
              <a:buFont typeface="Lato"/>
              <a:buChar char="●"/>
            </a:pPr>
            <a:r>
              <a:rPr lang="en-US" sz="2000">
                <a:latin typeface="Lato"/>
                <a:ea typeface="Lato"/>
                <a:cs typeface="Lato"/>
                <a:sym typeface="Lato"/>
              </a:rPr>
              <a:t>What is the Potomac Pipeline? How did we get here? </a:t>
            </a:r>
            <a:endParaRPr sz="2000">
              <a:latin typeface="Lato"/>
              <a:ea typeface="Lato"/>
              <a:cs typeface="Lato"/>
              <a:sym typeface="Lato"/>
            </a:endParaRPr>
          </a:p>
          <a:p>
            <a:pPr indent="-406400" lvl="0" marL="558800" rtl="0" algn="l">
              <a:spcBef>
                <a:spcPts val="0"/>
              </a:spcBef>
              <a:spcAft>
                <a:spcPts val="0"/>
              </a:spcAft>
              <a:buSzPts val="2000"/>
              <a:buFont typeface="Lato"/>
              <a:buChar char="●"/>
            </a:pPr>
            <a:r>
              <a:rPr lang="en-US" sz="2000">
                <a:latin typeface="Lato"/>
                <a:ea typeface="Lato"/>
                <a:cs typeface="Lato"/>
                <a:sym typeface="Lato"/>
              </a:rPr>
              <a:t>Potomac Pipeline needs to travel under the Potomac River, through both state and federal land </a:t>
            </a:r>
            <a:endParaRPr sz="2000">
              <a:latin typeface="Lato"/>
              <a:ea typeface="Lato"/>
              <a:cs typeface="Lato"/>
              <a:sym typeface="Lato"/>
            </a:endParaRPr>
          </a:p>
          <a:p>
            <a:pPr indent="-406400" lvl="0" marL="558800" rtl="0" algn="l">
              <a:spcBef>
                <a:spcPts val="0"/>
              </a:spcBef>
              <a:spcAft>
                <a:spcPts val="0"/>
              </a:spcAft>
              <a:buSzPts val="2000"/>
              <a:buFont typeface="Lato"/>
              <a:buChar char="●"/>
            </a:pPr>
            <a:r>
              <a:rPr lang="en-US" sz="2000">
                <a:latin typeface="Lato"/>
                <a:ea typeface="Lato"/>
                <a:cs typeface="Lato"/>
                <a:sym typeface="Lato"/>
              </a:rPr>
              <a:t>Columbia Gas is seeking to exercise eminent domain over Maryland state land</a:t>
            </a:r>
            <a:endParaRPr sz="2000">
              <a:latin typeface="Lato"/>
              <a:ea typeface="Lato"/>
              <a:cs typeface="Lato"/>
              <a:sym typeface="Lato"/>
            </a:endParaRPr>
          </a:p>
          <a:p>
            <a:pPr indent="-406400" lvl="0" marL="558800" rtl="0" algn="l">
              <a:spcBef>
                <a:spcPts val="0"/>
              </a:spcBef>
              <a:spcAft>
                <a:spcPts val="0"/>
              </a:spcAft>
              <a:buSzPts val="2000"/>
              <a:buFont typeface="Lato"/>
              <a:buChar char="●"/>
            </a:pPr>
            <a:r>
              <a:rPr lang="en-US" sz="2000">
                <a:latin typeface="Lato"/>
                <a:ea typeface="Lato"/>
                <a:cs typeface="Lato"/>
                <a:sym typeface="Lato"/>
              </a:rPr>
              <a:t>Maryland defended against this proposal in federal court, and won.</a:t>
            </a:r>
            <a:endParaRPr sz="2000">
              <a:latin typeface="Lato"/>
              <a:ea typeface="Lato"/>
              <a:cs typeface="Lato"/>
              <a:sym typeface="Lato"/>
            </a:endParaRPr>
          </a:p>
          <a:p>
            <a:pPr indent="-406400" lvl="1" marL="1117600" rtl="0" algn="l">
              <a:spcBef>
                <a:spcPts val="0"/>
              </a:spcBef>
              <a:spcAft>
                <a:spcPts val="0"/>
              </a:spcAft>
              <a:buSzPts val="2000"/>
              <a:buFont typeface="Lato"/>
              <a:buChar char="○"/>
            </a:pPr>
            <a:r>
              <a:rPr lang="en-US" sz="2000">
                <a:latin typeface="Lato"/>
                <a:ea typeface="Lato"/>
                <a:cs typeface="Lato"/>
                <a:sym typeface="Lato"/>
              </a:rPr>
              <a:t>Our coalition press statement is available here: </a:t>
            </a:r>
            <a:r>
              <a:rPr lang="en-US" sz="2000" u="sng">
                <a:solidFill>
                  <a:schemeClr val="hlink"/>
                </a:solidFill>
                <a:hlinkClick r:id="rId3"/>
              </a:rPr>
              <a:t>https://chesapeakeclimate.org/press-releases/potomac-pipeline-victory-federal-court-dismisses-columbia-gas-lawsuit/</a:t>
            </a:r>
            <a:endParaRPr sz="2000">
              <a:latin typeface="Lato"/>
              <a:ea typeface="Lato"/>
              <a:cs typeface="Lato"/>
              <a:sym typeface="Lato"/>
            </a:endParaRPr>
          </a:p>
          <a:p>
            <a:pPr indent="-406400" lvl="1" marL="1117600" rtl="0" algn="l">
              <a:spcBef>
                <a:spcPts val="0"/>
              </a:spcBef>
              <a:spcAft>
                <a:spcPts val="0"/>
              </a:spcAft>
              <a:buSzPts val="2000"/>
              <a:buFont typeface="Lato"/>
              <a:buChar char="○"/>
            </a:pPr>
            <a:r>
              <a:rPr lang="en-US" sz="2000">
                <a:latin typeface="Lato"/>
                <a:ea typeface="Lato"/>
                <a:cs typeface="Lato"/>
                <a:sym typeface="Lato"/>
              </a:rPr>
              <a:t>More than 60 legislators signed a public letter opposing the project. </a:t>
            </a:r>
            <a:endParaRPr sz="2000">
              <a:latin typeface="Lato"/>
              <a:ea typeface="Lato"/>
              <a:cs typeface="Lato"/>
              <a:sym typeface="Lato"/>
            </a:endParaRPr>
          </a:p>
          <a:p>
            <a:pPr indent="-406400" lvl="0" marL="558800" rtl="0" algn="l">
              <a:spcBef>
                <a:spcPts val="0"/>
              </a:spcBef>
              <a:spcAft>
                <a:spcPts val="0"/>
              </a:spcAft>
              <a:buSzPts val="2000"/>
              <a:buFont typeface="Lato"/>
              <a:buChar char="●"/>
            </a:pPr>
            <a:r>
              <a:rPr lang="en-US" sz="2000">
                <a:latin typeface="Lato"/>
                <a:ea typeface="Lato"/>
                <a:cs typeface="Lato"/>
                <a:sym typeface="Lato"/>
              </a:rPr>
              <a:t>Columbia Gas appealed this decision to the 4th Circuit Court of Appeals.</a:t>
            </a:r>
            <a:endParaRPr sz="2000">
              <a:latin typeface="Lato"/>
              <a:ea typeface="Lato"/>
              <a:cs typeface="Lato"/>
              <a:sym typeface="Lato"/>
            </a:endParaRPr>
          </a:p>
          <a:p>
            <a:pPr indent="-406400" lvl="0" marL="558800" rtl="0" algn="l">
              <a:spcBef>
                <a:spcPts val="0"/>
              </a:spcBef>
              <a:spcAft>
                <a:spcPts val="0"/>
              </a:spcAft>
              <a:buSzPts val="2000"/>
              <a:buFont typeface="Lato"/>
              <a:buChar char="●"/>
            </a:pPr>
            <a:r>
              <a:rPr lang="en-US" sz="2000">
                <a:latin typeface="Lato"/>
                <a:ea typeface="Lato"/>
                <a:cs typeface="Lato"/>
                <a:sym typeface="Lato"/>
              </a:rPr>
              <a:t>The 3rd Circuit Court of Appeals recently decided this issue on the proposed PennEast pipeline in Pennsylvania and New Jersey </a:t>
            </a:r>
            <a:endParaRPr sz="2000">
              <a:latin typeface="Lato"/>
              <a:ea typeface="Lato"/>
              <a:cs typeface="Lato"/>
              <a:sym typeface="Lato"/>
            </a:endParaRPr>
          </a:p>
          <a:p>
            <a:pPr indent="-406400" lvl="0" marL="558800" rtl="0" algn="l">
              <a:spcBef>
                <a:spcPts val="0"/>
              </a:spcBef>
              <a:spcAft>
                <a:spcPts val="0"/>
              </a:spcAft>
              <a:buSzPts val="2000"/>
              <a:buFont typeface="Lato"/>
              <a:buChar char="●"/>
            </a:pPr>
            <a:r>
              <a:rPr lang="en-US" sz="2000">
                <a:latin typeface="Lato"/>
                <a:ea typeface="Lato"/>
                <a:cs typeface="Lato"/>
                <a:sym typeface="Lato"/>
              </a:rPr>
              <a:t>National Park Service recently issued a Finding of No Significant Impact - what does this mean? </a:t>
            </a:r>
            <a:endParaRPr sz="2000">
              <a:latin typeface="Lato"/>
              <a:ea typeface="Lato"/>
              <a:cs typeface="Lato"/>
              <a:sym typeface="Lato"/>
            </a:endParaRPr>
          </a:p>
          <a:p>
            <a:pPr indent="-406400" lvl="0" marL="558800" rtl="0" algn="l">
              <a:spcBef>
                <a:spcPts val="0"/>
              </a:spcBef>
              <a:spcAft>
                <a:spcPts val="0"/>
              </a:spcAft>
              <a:buSzPts val="2000"/>
              <a:buFont typeface="Lato"/>
              <a:buChar char="●"/>
            </a:pPr>
            <a:r>
              <a:rPr lang="en-US" sz="2000">
                <a:latin typeface="Lato"/>
                <a:ea typeface="Lato"/>
                <a:cs typeface="Lato"/>
                <a:sym typeface="Lato"/>
              </a:rPr>
              <a:t>We are not out of the woods, yet. And there are more pipelines that may be coming. </a:t>
            </a:r>
            <a:endParaRPr sz="2000">
              <a:latin typeface="Lato"/>
              <a:ea typeface="Lato"/>
              <a:cs typeface="Lato"/>
              <a:sym typeface="Lato"/>
            </a:endParaRPr>
          </a:p>
        </p:txBody>
      </p:sp>
      <p:sp>
        <p:nvSpPr>
          <p:cNvPr id="326" name="Google Shape;326;p58"/>
          <p:cNvSpPr txBox="1"/>
          <p:nvPr/>
        </p:nvSpPr>
        <p:spPr>
          <a:xfrm>
            <a:off x="767263" y="195505"/>
            <a:ext cx="8546100" cy="1246800"/>
          </a:xfrm>
          <a:prstGeom prst="rect">
            <a:avLst/>
          </a:prstGeom>
          <a:noFill/>
          <a:ln>
            <a:noFill/>
          </a:ln>
        </p:spPr>
        <p:txBody>
          <a:bodyPr anchorCtr="0" anchor="t" bIns="111975" lIns="111975" spcFirstLastPara="1" rIns="111975" wrap="square" tIns="111975">
            <a:noAutofit/>
          </a:bodyPr>
          <a:lstStyle/>
          <a:p>
            <a:pPr indent="0" lvl="0" marL="0" rtl="0" algn="ctr">
              <a:spcBef>
                <a:spcPts val="0"/>
              </a:spcBef>
              <a:spcAft>
                <a:spcPts val="0"/>
              </a:spcAft>
              <a:buNone/>
            </a:pPr>
            <a:r>
              <a:rPr b="1" lang="en-US" sz="3000">
                <a:solidFill>
                  <a:srgbClr val="00B5E2"/>
                </a:solidFill>
                <a:latin typeface="Lato"/>
                <a:ea typeface="Lato"/>
                <a:cs typeface="Lato"/>
                <a:sym typeface="Lato"/>
              </a:rPr>
              <a:t>T</a:t>
            </a:r>
            <a:r>
              <a:rPr b="1" lang="en-US" sz="3000">
                <a:solidFill>
                  <a:srgbClr val="00B5E2"/>
                </a:solidFill>
                <a:latin typeface="Lato"/>
                <a:ea typeface="Lato"/>
                <a:cs typeface="Lato"/>
                <a:sym typeface="Lato"/>
              </a:rPr>
              <a:t>he Potomac Pipeline</a:t>
            </a:r>
            <a:endParaRPr b="1" sz="3000">
              <a:solidFill>
                <a:srgbClr val="00B5E2"/>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59"/>
          <p:cNvSpPr txBox="1"/>
          <p:nvPr/>
        </p:nvSpPr>
        <p:spPr>
          <a:xfrm>
            <a:off x="767263" y="195505"/>
            <a:ext cx="8546100" cy="1246800"/>
          </a:xfrm>
          <a:prstGeom prst="rect">
            <a:avLst/>
          </a:prstGeom>
          <a:noFill/>
          <a:ln>
            <a:noFill/>
          </a:ln>
        </p:spPr>
        <p:txBody>
          <a:bodyPr anchorCtr="0" anchor="t" bIns="111975" lIns="111975" spcFirstLastPara="1" rIns="111975" wrap="square" tIns="111975">
            <a:noAutofit/>
          </a:bodyPr>
          <a:lstStyle/>
          <a:p>
            <a:pPr indent="0" lvl="0" marL="0" rtl="0" algn="ctr">
              <a:spcBef>
                <a:spcPts val="0"/>
              </a:spcBef>
              <a:spcAft>
                <a:spcPts val="0"/>
              </a:spcAft>
              <a:buNone/>
            </a:pPr>
            <a:r>
              <a:rPr b="1" lang="en-US" sz="3000">
                <a:solidFill>
                  <a:srgbClr val="00B5E2"/>
                </a:solidFill>
                <a:latin typeface="Lato"/>
                <a:ea typeface="Lato"/>
                <a:cs typeface="Lato"/>
                <a:sym typeface="Lato"/>
              </a:rPr>
              <a:t>Hands Across the Potomac</a:t>
            </a:r>
            <a:endParaRPr b="1" sz="3000">
              <a:solidFill>
                <a:srgbClr val="00B5E2"/>
              </a:solidFill>
              <a:latin typeface="Lato"/>
              <a:ea typeface="Lato"/>
              <a:cs typeface="Lato"/>
              <a:sym typeface="Lato"/>
            </a:endParaRPr>
          </a:p>
        </p:txBody>
      </p:sp>
      <p:pic>
        <p:nvPicPr>
          <p:cNvPr id="332" name="Google Shape;332;p59"/>
          <p:cNvPicPr preferRelativeResize="0"/>
          <p:nvPr/>
        </p:nvPicPr>
        <p:blipFill>
          <a:blip r:embed="rId3">
            <a:alphaModFix/>
          </a:blip>
          <a:stretch>
            <a:fillRect/>
          </a:stretch>
        </p:blipFill>
        <p:spPr>
          <a:xfrm>
            <a:off x="1079625" y="944950"/>
            <a:ext cx="7921377" cy="5941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pic>
        <p:nvPicPr>
          <p:cNvPr id="338" name="Google Shape;338;p60"/>
          <p:cNvPicPr preferRelativeResize="0"/>
          <p:nvPr/>
        </p:nvPicPr>
        <p:blipFill rotWithShape="1">
          <a:blip r:embed="rId3">
            <a:alphaModFix/>
          </a:blip>
          <a:srcRect b="0" l="0" r="0" t="10241"/>
          <a:stretch/>
        </p:blipFill>
        <p:spPr>
          <a:xfrm>
            <a:off x="1" y="571897"/>
            <a:ext cx="10080626" cy="6987778"/>
          </a:xfrm>
          <a:prstGeom prst="rect">
            <a:avLst/>
          </a:prstGeom>
          <a:noFill/>
          <a:ln>
            <a:noFill/>
          </a:ln>
        </p:spPr>
      </p:pic>
      <p:sp>
        <p:nvSpPr>
          <p:cNvPr id="339" name="Google Shape;339;p60"/>
          <p:cNvSpPr/>
          <p:nvPr/>
        </p:nvSpPr>
        <p:spPr>
          <a:xfrm>
            <a:off x="0" y="-4296"/>
            <a:ext cx="10080600" cy="576600"/>
          </a:xfrm>
          <a:prstGeom prst="rect">
            <a:avLst/>
          </a:prstGeom>
          <a:gradFill>
            <a:gsLst>
              <a:gs pos="0">
                <a:srgbClr val="262626"/>
              </a:gs>
              <a:gs pos="50000">
                <a:srgbClr val="3F3F3F"/>
              </a:gs>
              <a:gs pos="100000">
                <a:srgbClr val="606060"/>
              </a:gs>
            </a:gsLst>
            <a:lin ang="5400012" scaled="0"/>
          </a:gradFill>
          <a:ln>
            <a:noFill/>
          </a:ln>
        </p:spPr>
        <p:txBody>
          <a:bodyPr anchorCtr="0" anchor="ctr" bIns="45700" lIns="274300" spcFirstLastPara="1" rIns="91425" wrap="square" tIns="45700">
            <a:noAutofit/>
          </a:bodyPr>
          <a:lstStyle/>
          <a:p>
            <a:pPr indent="0" lvl="0" marL="0" marR="0" rtl="0" algn="l">
              <a:spcBef>
                <a:spcPts val="0"/>
              </a:spcBef>
              <a:spcAft>
                <a:spcPts val="0"/>
              </a:spcAft>
              <a:buClr>
                <a:srgbClr val="000000"/>
              </a:buClr>
              <a:buSzPts val="700"/>
              <a:buFont typeface="Calibri"/>
              <a:buNone/>
            </a:pPr>
            <a:r>
              <a:rPr b="0" i="0" lang="en-US" sz="3000" u="none" cap="none" strike="noStrike">
                <a:solidFill>
                  <a:srgbClr val="00B5E2"/>
                </a:solidFill>
                <a:latin typeface="Calibri"/>
                <a:ea typeface="Calibri"/>
                <a:cs typeface="Calibri"/>
                <a:sym typeface="Calibri"/>
              </a:rPr>
              <a:t>Eastern Panhandle Expansion and Rockwool Plant</a:t>
            </a:r>
            <a:endParaRPr b="0" i="0" sz="3000" u="none" cap="none" strike="noStrike">
              <a:solidFill>
                <a:srgbClr val="00B5E2"/>
              </a:solidFill>
              <a:latin typeface="Calibri"/>
              <a:ea typeface="Calibri"/>
              <a:cs typeface="Calibri"/>
              <a:sym typeface="Calibri"/>
            </a:endParaRPr>
          </a:p>
        </p:txBody>
      </p:sp>
      <p:pic>
        <p:nvPicPr>
          <p:cNvPr descr="C:\Users\Mary Anne Hitt\Desktop\My Pictures\SC Logo PNG\SC Logo_Horiz Web White.png" id="340" name="Google Shape;340;p60"/>
          <p:cNvPicPr preferRelativeResize="0"/>
          <p:nvPr/>
        </p:nvPicPr>
        <p:blipFill rotWithShape="1">
          <a:blip r:embed="rId4">
            <a:alphaModFix/>
          </a:blip>
          <a:srcRect b="0" l="0" r="0" t="0"/>
          <a:stretch/>
        </p:blipFill>
        <p:spPr>
          <a:xfrm>
            <a:off x="9087457" y="57643"/>
            <a:ext cx="962640" cy="445336"/>
          </a:xfrm>
          <a:prstGeom prst="rect">
            <a:avLst/>
          </a:prstGeom>
          <a:noFill/>
          <a:ln>
            <a:noFill/>
          </a:ln>
        </p:spPr>
      </p:pic>
      <p:sp>
        <p:nvSpPr>
          <p:cNvPr id="341" name="Google Shape;341;p60"/>
          <p:cNvSpPr txBox="1"/>
          <p:nvPr/>
        </p:nvSpPr>
        <p:spPr>
          <a:xfrm>
            <a:off x="2617036" y="1635812"/>
            <a:ext cx="3660300" cy="44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dk1"/>
                </a:solidFill>
                <a:latin typeface="Calibri"/>
                <a:ea typeface="Calibri"/>
                <a:cs typeface="Calibri"/>
                <a:sym typeface="Calibri"/>
              </a:rPr>
              <a:t>Eastern Panhandle Expansion</a:t>
            </a:r>
            <a:endParaRPr b="1" i="0" sz="2000" u="none" cap="none" strike="noStrike">
              <a:solidFill>
                <a:schemeClr val="dk1"/>
              </a:solidFill>
              <a:latin typeface="Calibri"/>
              <a:ea typeface="Calibri"/>
              <a:cs typeface="Calibri"/>
              <a:sym typeface="Calibri"/>
            </a:endParaRPr>
          </a:p>
        </p:txBody>
      </p:sp>
      <p:cxnSp>
        <p:nvCxnSpPr>
          <p:cNvPr id="342" name="Google Shape;342;p60"/>
          <p:cNvCxnSpPr/>
          <p:nvPr/>
        </p:nvCxnSpPr>
        <p:spPr>
          <a:xfrm flipH="1">
            <a:off x="2698816" y="1881534"/>
            <a:ext cx="396900" cy="44100"/>
          </a:xfrm>
          <a:prstGeom prst="straightConnector1">
            <a:avLst/>
          </a:prstGeom>
          <a:noFill/>
          <a:ln cap="flat" cmpd="sng" w="63500">
            <a:solidFill>
              <a:schemeClr val="dk1"/>
            </a:solidFill>
            <a:prstDash val="solid"/>
            <a:miter lim="800000"/>
            <a:headEnd len="sm" w="sm" type="none"/>
            <a:tailEnd len="med" w="med" type="triangle"/>
          </a:ln>
        </p:spPr>
      </p:cxnSp>
      <p:sp>
        <p:nvSpPr>
          <p:cNvPr id="343" name="Google Shape;343;p60"/>
          <p:cNvSpPr txBox="1"/>
          <p:nvPr/>
        </p:nvSpPr>
        <p:spPr>
          <a:xfrm rot="3605726">
            <a:off x="6386487" y="4559934"/>
            <a:ext cx="2429813" cy="66422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dk1"/>
                </a:solidFill>
                <a:latin typeface="Calibri"/>
                <a:ea typeface="Calibri"/>
                <a:cs typeface="Calibri"/>
                <a:sym typeface="Calibri"/>
              </a:rPr>
              <a:t>Columbia Gas Pipeline Project</a:t>
            </a:r>
            <a:endParaRPr b="1" i="0" sz="2000" u="none" cap="none" strike="noStrike">
              <a:solidFill>
                <a:schemeClr val="dk1"/>
              </a:solidFill>
              <a:latin typeface="Calibri"/>
              <a:ea typeface="Calibri"/>
              <a:cs typeface="Calibri"/>
              <a:sym typeface="Calibri"/>
            </a:endParaRPr>
          </a:p>
        </p:txBody>
      </p:sp>
      <p:sp>
        <p:nvSpPr>
          <p:cNvPr id="344" name="Google Shape;344;p60"/>
          <p:cNvSpPr/>
          <p:nvPr/>
        </p:nvSpPr>
        <p:spPr>
          <a:xfrm>
            <a:off x="7764305" y="3375177"/>
            <a:ext cx="689700" cy="781200"/>
          </a:xfrm>
          <a:prstGeom prst="star5">
            <a:avLst>
              <a:gd fmla="val 19098" name="adj"/>
              <a:gd fmla="val 105146" name="hf"/>
              <a:gd fmla="val 110557" name="vf"/>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5" name="Google Shape;345;p60"/>
          <p:cNvSpPr txBox="1"/>
          <p:nvPr/>
        </p:nvSpPr>
        <p:spPr>
          <a:xfrm>
            <a:off x="7249247" y="3658324"/>
            <a:ext cx="1719900" cy="44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dk1"/>
                </a:solidFill>
                <a:latin typeface="Calibri"/>
                <a:ea typeface="Calibri"/>
                <a:cs typeface="Calibri"/>
                <a:sym typeface="Calibri"/>
              </a:rPr>
              <a:t>Frederick, MD</a:t>
            </a:r>
            <a:endParaRPr b="1" i="0" sz="20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61"/>
          <p:cNvSpPr txBox="1"/>
          <p:nvPr/>
        </p:nvSpPr>
        <p:spPr>
          <a:xfrm>
            <a:off x="695661" y="1571607"/>
            <a:ext cx="8546100" cy="5334300"/>
          </a:xfrm>
          <a:prstGeom prst="rect">
            <a:avLst/>
          </a:prstGeom>
          <a:noFill/>
          <a:ln>
            <a:noFill/>
          </a:ln>
        </p:spPr>
        <p:txBody>
          <a:bodyPr anchorCtr="0" anchor="t" bIns="111975" lIns="111975" spcFirstLastPara="1" rIns="111975" wrap="square" tIns="111975">
            <a:noAutofit/>
          </a:bodyPr>
          <a:lstStyle/>
          <a:p>
            <a:pPr indent="-431800" lvl="0" marL="558800" rtl="0" algn="l">
              <a:spcBef>
                <a:spcPts val="400"/>
              </a:spcBef>
              <a:spcAft>
                <a:spcPts val="0"/>
              </a:spcAft>
              <a:buClr>
                <a:schemeClr val="dk1"/>
              </a:buClr>
              <a:buSzPts val="2400"/>
              <a:buFont typeface="Lato"/>
              <a:buChar char="●"/>
            </a:pPr>
            <a:r>
              <a:rPr lang="en-US" sz="2400">
                <a:solidFill>
                  <a:schemeClr val="dk1"/>
                </a:solidFill>
                <a:latin typeface="Lato"/>
                <a:ea typeface="Lato"/>
                <a:cs typeface="Lato"/>
                <a:sym typeface="Lato"/>
              </a:rPr>
              <a:t>You’ve already heard about the methane problem -- so where do we use gas in the state?</a:t>
            </a:r>
            <a:endParaRPr sz="2400">
              <a:latin typeface="Lato"/>
              <a:ea typeface="Lato"/>
              <a:cs typeface="Lato"/>
              <a:sym typeface="Lato"/>
            </a:endParaRPr>
          </a:p>
        </p:txBody>
      </p:sp>
      <p:sp>
        <p:nvSpPr>
          <p:cNvPr id="351" name="Google Shape;351;p61"/>
          <p:cNvSpPr txBox="1"/>
          <p:nvPr/>
        </p:nvSpPr>
        <p:spPr>
          <a:xfrm>
            <a:off x="995263" y="497300"/>
            <a:ext cx="8090100" cy="9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00B5E2"/>
                </a:solidFill>
                <a:latin typeface="Lato"/>
                <a:ea typeface="Lato"/>
                <a:cs typeface="Lato"/>
                <a:sym typeface="Lato"/>
              </a:rPr>
              <a:t>How big of a deal is gas in Maryland’s climate fight?</a:t>
            </a:r>
            <a:endParaRPr b="1" sz="3000">
              <a:solidFill>
                <a:srgbClr val="00B5E2"/>
              </a:solidFill>
              <a:latin typeface="Lato"/>
              <a:ea typeface="Lato"/>
              <a:cs typeface="Lato"/>
              <a:sym typeface="Lato"/>
            </a:endParaRPr>
          </a:p>
        </p:txBody>
      </p:sp>
      <p:pic>
        <p:nvPicPr>
          <p:cNvPr id="352" name="Google Shape;352;p61" title="Chart"/>
          <p:cNvPicPr preferRelativeResize="0"/>
          <p:nvPr/>
        </p:nvPicPr>
        <p:blipFill>
          <a:blip r:embed="rId3">
            <a:alphaModFix/>
          </a:blip>
          <a:stretch>
            <a:fillRect/>
          </a:stretch>
        </p:blipFill>
        <p:spPr>
          <a:xfrm>
            <a:off x="1244850" y="2512350"/>
            <a:ext cx="7486248" cy="46299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62"/>
          <p:cNvSpPr txBox="1"/>
          <p:nvPr/>
        </p:nvSpPr>
        <p:spPr>
          <a:xfrm>
            <a:off x="995263" y="497300"/>
            <a:ext cx="8090100" cy="9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00B5E2"/>
                </a:solidFill>
              </a:rPr>
              <a:t>We use gas in buildings!</a:t>
            </a:r>
            <a:endParaRPr b="1" sz="3000">
              <a:solidFill>
                <a:srgbClr val="00B5E2"/>
              </a:solidFill>
            </a:endParaRPr>
          </a:p>
        </p:txBody>
      </p:sp>
      <p:pic>
        <p:nvPicPr>
          <p:cNvPr id="359" name="Google Shape;359;p62" title="Chart"/>
          <p:cNvPicPr preferRelativeResize="0"/>
          <p:nvPr/>
        </p:nvPicPr>
        <p:blipFill>
          <a:blip r:embed="rId3">
            <a:alphaModFix/>
          </a:blip>
          <a:stretch>
            <a:fillRect/>
          </a:stretch>
        </p:blipFill>
        <p:spPr>
          <a:xfrm>
            <a:off x="995275" y="1711175"/>
            <a:ext cx="8090100" cy="50024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erra Club Presentation ">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