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2fe02587f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2fe02587f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2fe02587f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2fe02587f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2fe02587f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2fe02587f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2fe02587f_0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2fe02587f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fe02587f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fe02587f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2fe02587f_0_6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2fe02587f_0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2fe02587f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2fe02587f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21a86af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21a86af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transportation@mdsierra.or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2001777" y="601900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 highway expansion! 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8950" y="2059300"/>
            <a:ext cx="4562400" cy="29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00" y="1129223"/>
            <a:ext cx="5452525" cy="38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2362100" y="410000"/>
            <a:ext cx="5783400" cy="1034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Impacts of Highway Expansion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050" y="1444399"/>
            <a:ext cx="2606225" cy="31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250" y="751013"/>
            <a:ext cx="7143750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2585725" y="181700"/>
            <a:ext cx="44028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000" y="68550"/>
            <a:ext cx="397452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4621" y="152400"/>
            <a:ext cx="383308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60950" y="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has happened so far? </a:t>
            </a:r>
            <a:endParaRPr sz="3600"/>
          </a:p>
        </p:txBody>
      </p:sp>
      <p:sp>
        <p:nvSpPr>
          <p:cNvPr id="91" name="Google Shape;91;p17"/>
          <p:cNvSpPr txBox="1"/>
          <p:nvPr>
            <p:ph idx="4294967295" type="subTitle"/>
          </p:nvPr>
        </p:nvSpPr>
        <p:spPr>
          <a:xfrm>
            <a:off x="226650" y="925500"/>
            <a:ext cx="8690700" cy="42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April 8 -- HB1091 dies in Senate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April 29 -- Transurban says it won’t bid on 495 project due to political opposition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May 5 –- Councilmember Tom Hucker holds  Silver Spring Sunday morning rally with activists  (800+ turnout, tweet from Gov. Hogan)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June 3 –- Councilmember Hucker holds Silver Spring press conference on toll free transportation alternatives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June 5 BPW designates tollway project a public-private partnership, 2-1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June 12 -- MNCPPC issues non-concurrence letter, triggers mediation with SHA.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564625" y="4231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next? (NEPA)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1675" y="1330650"/>
            <a:ext cx="5647999" cy="365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536675" y="325325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next (P3)</a:t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656925" y="1132125"/>
            <a:ext cx="81018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15124" l="2140" r="1862" t="0"/>
          <a:stretch/>
        </p:blipFill>
        <p:spPr>
          <a:xfrm>
            <a:off x="183250" y="1232825"/>
            <a:ext cx="8777498" cy="34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460950" y="433525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get involved?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995075" y="1407625"/>
            <a:ext cx="7568100" cy="32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Get Involved! Join our Transportation Committee!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Participate in our monthly Transportation Committee meetings and participate in planning campaign strategy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Organize and participate in townhalls, panel discussions, and webinars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Lobby and contact your elected officials and testify at hearings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Write letters to the editor, op-eds, and blogs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Road Show October 30th (Fredrick), November 4th (Moco),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Email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transportation@mdsierra.org</a:t>
            </a:r>
            <a:r>
              <a:rPr lang="en" sz="1800">
                <a:solidFill>
                  <a:srgbClr val="FFFFFF"/>
                </a:solidFill>
              </a:rPr>
              <a:t> to get involved </a:t>
            </a:r>
            <a:endParaRPr b="1" sz="1800"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0" y="253650"/>
            <a:ext cx="9144000" cy="46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Fredrick: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Wed October 30,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7:00 p.m. Winchester Hall,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First Floor Hearing Room, 12 East Church Street, Frederick 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Prince George’s: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Friday, November 1,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10:00 a.m. County Admin. Bldg.,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Room 2027, 14741 Gov. Oden Bowie Drive, Upper Marlboro 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 Anne Arundel: Monday, November 4th: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Anne Arundel 3:00 p.m. Council Hearing Room, The Arundel Center,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44 Calvert Street, Annapolis 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Monday,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November 4th: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 Montgomery 7:00 p.m. County Office Building, Third Floor Hearing Room, 100 Maryland Avenue, Rockville MD 2085</a:t>
            </a:r>
            <a:r>
              <a:rPr b="1"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endParaRPr b="1"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2725500" y="167725"/>
            <a:ext cx="35361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Fall Road Show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